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4.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5.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6.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7.xml" ContentType="application/vnd.openxmlformats-officedocument.theme+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theme/theme8.xml" ContentType="application/vnd.openxmlformats-officedocument.theme+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theme/theme9.xml" ContentType="application/vnd.openxmlformats-officedocument.theme+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theme/theme10.xml" ContentType="application/vnd.openxmlformats-officedocument.theme+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theme/theme11.xml" ContentType="application/vnd.openxmlformats-officedocument.theme+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theme/theme12.xml" ContentType="application/vnd.openxmlformats-officedocument.theme+xml"/>
  <Override PartName="/ppt/theme/theme1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 id="2147483674" r:id="rId3"/>
    <p:sldMasterId id="2147483687" r:id="rId4"/>
    <p:sldMasterId id="2147483700" r:id="rId5"/>
    <p:sldMasterId id="2147483713" r:id="rId6"/>
    <p:sldMasterId id="2147483726" r:id="rId7"/>
    <p:sldMasterId id="2147483739" r:id="rId8"/>
    <p:sldMasterId id="2147483752" r:id="rId9"/>
    <p:sldMasterId id="2147483765" r:id="rId10"/>
    <p:sldMasterId id="2147483778" r:id="rId11"/>
    <p:sldMasterId id="2147483791" r:id="rId12"/>
  </p:sldMasterIdLst>
  <p:notesMasterIdLst>
    <p:notesMasterId r:id="rId49"/>
  </p:notesMasterIdLst>
  <p:sldIdLst>
    <p:sldId id="256" r:id="rId13"/>
    <p:sldId id="257" r:id="rId14"/>
    <p:sldId id="258" r:id="rId15"/>
    <p:sldId id="287" r:id="rId16"/>
    <p:sldId id="259" r:id="rId17"/>
    <p:sldId id="260" r:id="rId18"/>
    <p:sldId id="261" r:id="rId19"/>
    <p:sldId id="262" r:id="rId20"/>
    <p:sldId id="263" r:id="rId21"/>
    <p:sldId id="264" r:id="rId22"/>
    <p:sldId id="265" r:id="rId23"/>
    <p:sldId id="266" r:id="rId24"/>
    <p:sldId id="267" r:id="rId25"/>
    <p:sldId id="288" r:id="rId26"/>
    <p:sldId id="268" r:id="rId27"/>
    <p:sldId id="269" r:id="rId28"/>
    <p:sldId id="270" r:id="rId29"/>
    <p:sldId id="271" r:id="rId30"/>
    <p:sldId id="272" r:id="rId31"/>
    <p:sldId id="273" r:id="rId32"/>
    <p:sldId id="274" r:id="rId33"/>
    <p:sldId id="275" r:id="rId34"/>
    <p:sldId id="276" r:id="rId35"/>
    <p:sldId id="277" r:id="rId36"/>
    <p:sldId id="289" r:id="rId37"/>
    <p:sldId id="291" r:id="rId38"/>
    <p:sldId id="280" r:id="rId39"/>
    <p:sldId id="281" r:id="rId40"/>
    <p:sldId id="283" r:id="rId41"/>
    <p:sldId id="284" r:id="rId42"/>
    <p:sldId id="285" r:id="rId43"/>
    <p:sldId id="286" r:id="rId44"/>
    <p:sldId id="290" r:id="rId45"/>
    <p:sldId id="278" r:id="rId46"/>
    <p:sldId id="279" r:id="rId47"/>
    <p:sldId id="282" r:id="rId48"/>
  </p:sldIdLst>
  <p:sldSz cx="12192000" cy="6858000"/>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DD1A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615" autoAdjust="0"/>
    <p:restoredTop sz="94694"/>
  </p:normalViewPr>
  <p:slideViewPr>
    <p:cSldViewPr snapToGrid="0" snapToObjects="1">
      <p:cViewPr varScale="1">
        <p:scale>
          <a:sx n="108" d="100"/>
          <a:sy n="108" d="100"/>
        </p:scale>
        <p:origin x="564"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xml"/><Relationship Id="rId18" Type="http://schemas.openxmlformats.org/officeDocument/2006/relationships/slide" Target="slides/slide6.xml"/><Relationship Id="rId26" Type="http://schemas.openxmlformats.org/officeDocument/2006/relationships/slide" Target="slides/slide14.xml"/><Relationship Id="rId39" Type="http://schemas.openxmlformats.org/officeDocument/2006/relationships/slide" Target="slides/slide27.xml"/><Relationship Id="rId21" Type="http://schemas.openxmlformats.org/officeDocument/2006/relationships/slide" Target="slides/slide9.xml"/><Relationship Id="rId34" Type="http://schemas.openxmlformats.org/officeDocument/2006/relationships/slide" Target="slides/slide22.xml"/><Relationship Id="rId42" Type="http://schemas.openxmlformats.org/officeDocument/2006/relationships/slide" Target="slides/slide30.xml"/><Relationship Id="rId47" Type="http://schemas.openxmlformats.org/officeDocument/2006/relationships/slide" Target="slides/slide35.xml"/><Relationship Id="rId50" Type="http://schemas.openxmlformats.org/officeDocument/2006/relationships/presProps" Target="presProp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4.xml"/><Relationship Id="rId29" Type="http://schemas.openxmlformats.org/officeDocument/2006/relationships/slide" Target="slides/slide17.xml"/><Relationship Id="rId11" Type="http://schemas.openxmlformats.org/officeDocument/2006/relationships/slideMaster" Target="slideMasters/slideMaster11.xml"/><Relationship Id="rId24" Type="http://schemas.openxmlformats.org/officeDocument/2006/relationships/slide" Target="slides/slide12.xml"/><Relationship Id="rId32" Type="http://schemas.openxmlformats.org/officeDocument/2006/relationships/slide" Target="slides/slide20.xml"/><Relationship Id="rId37" Type="http://schemas.openxmlformats.org/officeDocument/2006/relationships/slide" Target="slides/slide25.xml"/><Relationship Id="rId40" Type="http://schemas.openxmlformats.org/officeDocument/2006/relationships/slide" Target="slides/slide28.xml"/><Relationship Id="rId45" Type="http://schemas.openxmlformats.org/officeDocument/2006/relationships/slide" Target="slides/slide33.xml"/><Relationship Id="rId53" Type="http://schemas.openxmlformats.org/officeDocument/2006/relationships/tableStyles" Target="tableStyles.xml"/><Relationship Id="rId5" Type="http://schemas.openxmlformats.org/officeDocument/2006/relationships/slideMaster" Target="slideMasters/slideMaster5.xml"/><Relationship Id="rId10" Type="http://schemas.openxmlformats.org/officeDocument/2006/relationships/slideMaster" Target="slideMasters/slideMaster10.xml"/><Relationship Id="rId19" Type="http://schemas.openxmlformats.org/officeDocument/2006/relationships/slide" Target="slides/slide7.xml"/><Relationship Id="rId31" Type="http://schemas.openxmlformats.org/officeDocument/2006/relationships/slide" Target="slides/slide19.xml"/><Relationship Id="rId44" Type="http://schemas.openxmlformats.org/officeDocument/2006/relationships/slide" Target="slides/slide32.xml"/><Relationship Id="rId52"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2.xml"/><Relationship Id="rId22" Type="http://schemas.openxmlformats.org/officeDocument/2006/relationships/slide" Target="slides/slide10.xml"/><Relationship Id="rId27" Type="http://schemas.openxmlformats.org/officeDocument/2006/relationships/slide" Target="slides/slide15.xml"/><Relationship Id="rId30" Type="http://schemas.openxmlformats.org/officeDocument/2006/relationships/slide" Target="slides/slide18.xml"/><Relationship Id="rId35" Type="http://schemas.openxmlformats.org/officeDocument/2006/relationships/slide" Target="slides/slide23.xml"/><Relationship Id="rId43" Type="http://schemas.openxmlformats.org/officeDocument/2006/relationships/slide" Target="slides/slide31.xml"/><Relationship Id="rId48" Type="http://schemas.openxmlformats.org/officeDocument/2006/relationships/slide" Target="slides/slide36.xml"/><Relationship Id="rId8" Type="http://schemas.openxmlformats.org/officeDocument/2006/relationships/slideMaster" Target="slideMasters/slideMaster8.xml"/><Relationship Id="rId51" Type="http://schemas.openxmlformats.org/officeDocument/2006/relationships/viewProps" Target="viewProps.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 Target="slides/slide5.xml"/><Relationship Id="rId25" Type="http://schemas.openxmlformats.org/officeDocument/2006/relationships/slide" Target="slides/slide13.xml"/><Relationship Id="rId33" Type="http://schemas.openxmlformats.org/officeDocument/2006/relationships/slide" Target="slides/slide21.xml"/><Relationship Id="rId38" Type="http://schemas.openxmlformats.org/officeDocument/2006/relationships/slide" Target="slides/slide26.xml"/><Relationship Id="rId46" Type="http://schemas.openxmlformats.org/officeDocument/2006/relationships/slide" Target="slides/slide34.xml"/><Relationship Id="rId20" Type="http://schemas.openxmlformats.org/officeDocument/2006/relationships/slide" Target="slides/slide8.xml"/><Relationship Id="rId41" Type="http://schemas.openxmlformats.org/officeDocument/2006/relationships/slide" Target="slides/slide29.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3.xml"/><Relationship Id="rId23" Type="http://schemas.openxmlformats.org/officeDocument/2006/relationships/slide" Target="slides/slide11.xml"/><Relationship Id="rId28" Type="http://schemas.openxmlformats.org/officeDocument/2006/relationships/slide" Target="slides/slide16.xml"/><Relationship Id="rId36" Type="http://schemas.openxmlformats.org/officeDocument/2006/relationships/slide" Target="slides/slide24.xml"/><Relationship Id="rId49" Type="http://schemas.openxmlformats.org/officeDocument/2006/relationships/notesMaster" Target="notesMasters/notesMaster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title>
      <c:tx>
        <c:rich>
          <a:bodyPr rot="0"/>
          <a:lstStyle/>
          <a:p>
            <a:pPr>
              <a:defRPr lang="en-US" sz="1400" b="0" strike="noStrike" spc="-1">
                <a:solidFill>
                  <a:srgbClr val="595959"/>
                </a:solidFill>
                <a:latin typeface="Gulim"/>
                <a:ea typeface="DejaVu Sans"/>
              </a:defRPr>
            </a:pPr>
            <a:r>
              <a:rPr lang="en-US" sz="1400" b="0" strike="noStrike" spc="-1">
                <a:solidFill>
                  <a:srgbClr val="595959"/>
                </a:solidFill>
                <a:latin typeface="Gulim"/>
                <a:ea typeface="DejaVu Sans"/>
              </a:rPr>
              <a:t>Professional Movers vs. DIY Moving: 
Short Distance</a:t>
            </a:r>
          </a:p>
        </c:rich>
      </c:tx>
      <c:overlay val="0"/>
      <c:spPr>
        <a:noFill/>
        <a:ln>
          <a:noFill/>
        </a:ln>
      </c:spPr>
    </c:title>
    <c:autoTitleDeleted val="0"/>
    <c:plotArea>
      <c:layout/>
      <c:barChart>
        <c:barDir val="col"/>
        <c:grouping val="clustered"/>
        <c:varyColors val="0"/>
        <c:ser>
          <c:idx val="0"/>
          <c:order val="0"/>
          <c:tx>
            <c:strRef>
              <c:f>label 0</c:f>
              <c:strCache>
                <c:ptCount val="1"/>
                <c:pt idx="0">
                  <c:v>Estimated Cost of Truck Rental (50 miles)</c:v>
                </c:pt>
              </c:strCache>
            </c:strRef>
          </c:tx>
          <c:spPr>
            <a:solidFill>
              <a:srgbClr val="4472C4"/>
            </a:solidFill>
            <a:ln>
              <a:noFill/>
            </a:ln>
          </c:spPr>
          <c:invertIfNegative val="0"/>
          <c:dLbls>
            <c:spPr>
              <a:noFill/>
              <a:ln>
                <a:noFill/>
              </a:ln>
              <a:effectLst/>
            </c:spPr>
            <c:txPr>
              <a:bodyPr/>
              <a:lstStyle/>
              <a:p>
                <a:pPr>
                  <a:defRPr sz="1000" b="0" strike="noStrike" spc="-1">
                    <a:solidFill>
                      <a:srgbClr val="000000"/>
                    </a:solidFill>
                    <a:latin typeface="Gulim"/>
                    <a:ea typeface="DejaVu Sans"/>
                  </a:defRPr>
                </a:pPr>
                <a:endParaRPr lang="en-US"/>
              </a:p>
            </c:txPr>
            <c:dLblPos val="outEnd"/>
            <c:showLegendKey val="0"/>
            <c:showVal val="0"/>
            <c:showCatName val="0"/>
            <c:showSerName val="0"/>
            <c:showPercent val="0"/>
            <c:showBubbleSize val="1"/>
            <c:separator>; </c:separator>
            <c:showLeaderLines val="0"/>
            <c:extLst>
              <c:ext xmlns:c15="http://schemas.microsoft.com/office/drawing/2012/chart" uri="{CE6537A1-D6FC-4f65-9D91-7224C49458BB}">
                <c15:showLeaderLines val="0"/>
              </c:ext>
            </c:extLst>
          </c:dLbls>
          <c:cat>
            <c:strRef>
              <c:f>categories</c:f>
              <c:strCache>
                <c:ptCount val="4"/>
                <c:pt idx="0">
                  <c:v>1 Bedroom</c:v>
                </c:pt>
                <c:pt idx="1">
                  <c:v>2 Bedroom</c:v>
                </c:pt>
                <c:pt idx="2">
                  <c:v>3 Bedroom</c:v>
                </c:pt>
                <c:pt idx="3">
                  <c:v>4 Bedroom</c:v>
                </c:pt>
              </c:strCache>
            </c:strRef>
          </c:cat>
          <c:val>
            <c:numRef>
              <c:f>0</c:f>
              <c:numCache>
                <c:formatCode>General</c:formatCode>
                <c:ptCount val="4"/>
                <c:pt idx="0">
                  <c:v>130</c:v>
                </c:pt>
                <c:pt idx="1">
                  <c:v>130</c:v>
                </c:pt>
                <c:pt idx="2">
                  <c:v>140</c:v>
                </c:pt>
                <c:pt idx="3">
                  <c:v>165</c:v>
                </c:pt>
              </c:numCache>
            </c:numRef>
          </c:val>
          <c:extLst>
            <c:ext xmlns:c16="http://schemas.microsoft.com/office/drawing/2014/chart" uri="{C3380CC4-5D6E-409C-BE32-E72D297353CC}">
              <c16:uniqueId val="{00000000-BD69-7146-B563-18BD2817D88C}"/>
            </c:ext>
          </c:extLst>
        </c:ser>
        <c:ser>
          <c:idx val="1"/>
          <c:order val="1"/>
          <c:tx>
            <c:strRef>
              <c:f>label 1</c:f>
              <c:strCache>
                <c:ptCount val="1"/>
                <c:pt idx="0">
                  <c:v>Estimated Cost of Professional Movers (50 miles)</c:v>
                </c:pt>
              </c:strCache>
            </c:strRef>
          </c:tx>
          <c:spPr>
            <a:solidFill>
              <a:srgbClr val="ED7D31"/>
            </a:solidFill>
            <a:ln>
              <a:noFill/>
            </a:ln>
          </c:spPr>
          <c:invertIfNegative val="0"/>
          <c:dLbls>
            <c:spPr>
              <a:noFill/>
              <a:ln>
                <a:noFill/>
              </a:ln>
              <a:effectLst/>
            </c:spPr>
            <c:txPr>
              <a:bodyPr/>
              <a:lstStyle/>
              <a:p>
                <a:pPr>
                  <a:defRPr sz="1000" b="0" strike="noStrike" spc="-1">
                    <a:solidFill>
                      <a:srgbClr val="000000"/>
                    </a:solidFill>
                    <a:latin typeface="Gulim"/>
                    <a:ea typeface="DejaVu Sans"/>
                  </a:defRPr>
                </a:pPr>
                <a:endParaRPr lang="en-US"/>
              </a:p>
            </c:txPr>
            <c:dLblPos val="outEnd"/>
            <c:showLegendKey val="0"/>
            <c:showVal val="0"/>
            <c:showCatName val="0"/>
            <c:showSerName val="0"/>
            <c:showPercent val="0"/>
            <c:showBubbleSize val="1"/>
            <c:separator>; </c:separator>
            <c:showLeaderLines val="0"/>
            <c:extLst>
              <c:ext xmlns:c15="http://schemas.microsoft.com/office/drawing/2012/chart" uri="{CE6537A1-D6FC-4f65-9D91-7224C49458BB}">
                <c15:showLeaderLines val="0"/>
              </c:ext>
            </c:extLst>
          </c:dLbls>
          <c:cat>
            <c:strRef>
              <c:f>categories</c:f>
              <c:strCache>
                <c:ptCount val="4"/>
                <c:pt idx="0">
                  <c:v>1 Bedroom</c:v>
                </c:pt>
                <c:pt idx="1">
                  <c:v>2 Bedroom</c:v>
                </c:pt>
                <c:pt idx="2">
                  <c:v>3 Bedroom</c:v>
                </c:pt>
                <c:pt idx="3">
                  <c:v>4 Bedroom</c:v>
                </c:pt>
              </c:strCache>
            </c:strRef>
          </c:cat>
          <c:val>
            <c:numRef>
              <c:f>1</c:f>
              <c:numCache>
                <c:formatCode>General</c:formatCode>
                <c:ptCount val="4"/>
                <c:pt idx="0">
                  <c:v>483.33333333333297</c:v>
                </c:pt>
                <c:pt idx="1">
                  <c:v>583.33333333333303</c:v>
                </c:pt>
                <c:pt idx="2">
                  <c:v>1175</c:v>
                </c:pt>
                <c:pt idx="3">
                  <c:v>1766.6666666666699</c:v>
                </c:pt>
              </c:numCache>
            </c:numRef>
          </c:val>
          <c:extLst>
            <c:ext xmlns:c16="http://schemas.microsoft.com/office/drawing/2014/chart" uri="{C3380CC4-5D6E-409C-BE32-E72D297353CC}">
              <c16:uniqueId val="{00000001-BD69-7146-B563-18BD2817D88C}"/>
            </c:ext>
          </c:extLst>
        </c:ser>
        <c:dLbls>
          <c:showLegendKey val="0"/>
          <c:showVal val="0"/>
          <c:showCatName val="0"/>
          <c:showSerName val="0"/>
          <c:showPercent val="0"/>
          <c:showBubbleSize val="0"/>
        </c:dLbls>
        <c:gapWidth val="219"/>
        <c:overlap val="-27"/>
        <c:axId val="43409647"/>
        <c:axId val="608649"/>
      </c:barChart>
      <c:catAx>
        <c:axId val="43409647"/>
        <c:scaling>
          <c:orientation val="minMax"/>
        </c:scaling>
        <c:delete val="0"/>
        <c:axPos val="b"/>
        <c:numFmt formatCode="General" sourceLinked="1"/>
        <c:majorTickMark val="none"/>
        <c:minorTickMark val="none"/>
        <c:tickLblPos val="nextTo"/>
        <c:spPr>
          <a:ln w="9360">
            <a:solidFill>
              <a:srgbClr val="D9D9D9"/>
            </a:solidFill>
            <a:round/>
          </a:ln>
        </c:spPr>
        <c:txPr>
          <a:bodyPr/>
          <a:lstStyle/>
          <a:p>
            <a:pPr>
              <a:defRPr sz="900" b="0" strike="noStrike" spc="-1">
                <a:solidFill>
                  <a:srgbClr val="595959"/>
                </a:solidFill>
                <a:latin typeface="Gulim"/>
                <a:ea typeface="DejaVu Sans"/>
              </a:defRPr>
            </a:pPr>
            <a:endParaRPr lang="en-US"/>
          </a:p>
        </c:txPr>
        <c:crossAx val="608649"/>
        <c:crosses val="autoZero"/>
        <c:auto val="1"/>
        <c:lblAlgn val="ctr"/>
        <c:lblOffset val="100"/>
        <c:noMultiLvlLbl val="0"/>
      </c:catAx>
      <c:valAx>
        <c:axId val="608649"/>
        <c:scaling>
          <c:orientation val="minMax"/>
          <c:max val="2000"/>
        </c:scaling>
        <c:delete val="0"/>
        <c:axPos val="l"/>
        <c:majorGridlines>
          <c:spPr>
            <a:ln w="9360">
              <a:solidFill>
                <a:srgbClr val="D9D9D9"/>
              </a:solidFill>
              <a:round/>
            </a:ln>
          </c:spPr>
        </c:majorGridlines>
        <c:numFmt formatCode="\$#,##0.00" sourceLinked="0"/>
        <c:majorTickMark val="none"/>
        <c:minorTickMark val="none"/>
        <c:tickLblPos val="nextTo"/>
        <c:spPr>
          <a:ln w="6480">
            <a:noFill/>
          </a:ln>
        </c:spPr>
        <c:txPr>
          <a:bodyPr/>
          <a:lstStyle/>
          <a:p>
            <a:pPr>
              <a:defRPr sz="900" b="0" strike="noStrike" spc="-1">
                <a:solidFill>
                  <a:srgbClr val="595959"/>
                </a:solidFill>
                <a:latin typeface="Gulim"/>
                <a:ea typeface="DejaVu Sans"/>
              </a:defRPr>
            </a:pPr>
            <a:endParaRPr lang="en-US"/>
          </a:p>
        </c:txPr>
        <c:crossAx val="43409647"/>
        <c:crosses val="autoZero"/>
        <c:crossBetween val="between"/>
      </c:valAx>
      <c:spPr>
        <a:noFill/>
        <a:ln>
          <a:noFill/>
        </a:ln>
      </c:spPr>
    </c:plotArea>
    <c:legend>
      <c:legendPos val="b"/>
      <c:overlay val="0"/>
      <c:spPr>
        <a:noFill/>
        <a:ln>
          <a:noFill/>
        </a:ln>
      </c:spPr>
      <c:txPr>
        <a:bodyPr/>
        <a:lstStyle/>
        <a:p>
          <a:pPr>
            <a:defRPr sz="900" b="0" strike="noStrike" spc="-1">
              <a:solidFill>
                <a:srgbClr val="595959"/>
              </a:solidFill>
              <a:latin typeface="Gulim"/>
              <a:ea typeface="DejaVu Sans"/>
            </a:defRPr>
          </a:pPr>
          <a:endParaRPr lang="en-US"/>
        </a:p>
      </c:txPr>
    </c:legend>
    <c:plotVisOnly val="1"/>
    <c:dispBlanksAs val="gap"/>
    <c:showDLblsOverMax val="1"/>
  </c:chart>
  <c:spPr>
    <a:noFill/>
    <a:ln w="9360">
      <a:noFill/>
    </a:ln>
  </c:spPr>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title>
      <c:tx>
        <c:rich>
          <a:bodyPr rot="0"/>
          <a:lstStyle/>
          <a:p>
            <a:pPr>
              <a:defRPr lang="en-US" sz="1400" b="0" strike="noStrike" spc="-1">
                <a:solidFill>
                  <a:srgbClr val="595959"/>
                </a:solidFill>
                <a:latin typeface="Gulim"/>
                <a:ea typeface="DejaVu Sans"/>
              </a:defRPr>
            </a:pPr>
            <a:r>
              <a:rPr lang="en-US" sz="1400" b="0" strike="noStrike" spc="-1">
                <a:solidFill>
                  <a:srgbClr val="595959"/>
                </a:solidFill>
                <a:latin typeface="Gulim"/>
                <a:ea typeface="DejaVu Sans"/>
              </a:rPr>
              <a:t>Professional Movers vs. DIY Moving: Long Distance</a:t>
            </a:r>
          </a:p>
        </c:rich>
      </c:tx>
      <c:overlay val="0"/>
      <c:spPr>
        <a:noFill/>
        <a:ln>
          <a:noFill/>
        </a:ln>
      </c:spPr>
    </c:title>
    <c:autoTitleDeleted val="0"/>
    <c:plotArea>
      <c:layout/>
      <c:barChart>
        <c:barDir val="col"/>
        <c:grouping val="clustered"/>
        <c:varyColors val="0"/>
        <c:ser>
          <c:idx val="0"/>
          <c:order val="0"/>
          <c:tx>
            <c:strRef>
              <c:f>label 0</c:f>
              <c:strCache>
                <c:ptCount val="1"/>
                <c:pt idx="0">
                  <c:v>Estimated Cost of Truck Rental (450 miles)</c:v>
                </c:pt>
              </c:strCache>
            </c:strRef>
          </c:tx>
          <c:spPr>
            <a:solidFill>
              <a:srgbClr val="4472C4"/>
            </a:solidFill>
            <a:ln>
              <a:noFill/>
            </a:ln>
          </c:spPr>
          <c:invertIfNegative val="0"/>
          <c:dLbls>
            <c:spPr>
              <a:noFill/>
              <a:ln>
                <a:noFill/>
              </a:ln>
              <a:effectLst/>
            </c:spPr>
            <c:txPr>
              <a:bodyPr/>
              <a:lstStyle/>
              <a:p>
                <a:pPr>
                  <a:defRPr sz="1000" b="0" strike="noStrike" spc="-1">
                    <a:solidFill>
                      <a:srgbClr val="000000"/>
                    </a:solidFill>
                    <a:latin typeface="Gulim"/>
                    <a:ea typeface="DejaVu Sans"/>
                  </a:defRPr>
                </a:pPr>
                <a:endParaRPr lang="en-US"/>
              </a:p>
            </c:txPr>
            <c:dLblPos val="outEnd"/>
            <c:showLegendKey val="0"/>
            <c:showVal val="0"/>
            <c:showCatName val="0"/>
            <c:showSerName val="0"/>
            <c:showPercent val="0"/>
            <c:showBubbleSize val="1"/>
            <c:separator>; </c:separator>
            <c:showLeaderLines val="0"/>
            <c:extLst>
              <c:ext xmlns:c15="http://schemas.microsoft.com/office/drawing/2012/chart" uri="{CE6537A1-D6FC-4f65-9D91-7224C49458BB}">
                <c15:showLeaderLines val="0"/>
              </c:ext>
            </c:extLst>
          </c:dLbls>
          <c:cat>
            <c:strRef>
              <c:f>categories</c:f>
              <c:strCache>
                <c:ptCount val="4"/>
                <c:pt idx="0">
                  <c:v>1 Bedroom</c:v>
                </c:pt>
                <c:pt idx="1">
                  <c:v>2 Bedroom</c:v>
                </c:pt>
                <c:pt idx="2">
                  <c:v>3 Bedroom</c:v>
                </c:pt>
                <c:pt idx="3">
                  <c:v>4 Bedroom</c:v>
                </c:pt>
              </c:strCache>
            </c:strRef>
          </c:cat>
          <c:val>
            <c:numRef>
              <c:f>0</c:f>
              <c:numCache>
                <c:formatCode>General</c:formatCode>
                <c:ptCount val="4"/>
                <c:pt idx="0">
                  <c:v>710</c:v>
                </c:pt>
                <c:pt idx="1">
                  <c:v>750</c:v>
                </c:pt>
                <c:pt idx="2">
                  <c:v>800</c:v>
                </c:pt>
                <c:pt idx="3">
                  <c:v>915</c:v>
                </c:pt>
              </c:numCache>
            </c:numRef>
          </c:val>
          <c:extLst>
            <c:ext xmlns:c16="http://schemas.microsoft.com/office/drawing/2014/chart" uri="{C3380CC4-5D6E-409C-BE32-E72D297353CC}">
              <c16:uniqueId val="{00000000-66DE-0246-97C3-8C019382545D}"/>
            </c:ext>
          </c:extLst>
        </c:ser>
        <c:ser>
          <c:idx val="1"/>
          <c:order val="1"/>
          <c:tx>
            <c:strRef>
              <c:f>label 1</c:f>
              <c:strCache>
                <c:ptCount val="1"/>
                <c:pt idx="0">
                  <c:v>Estimated Cost of Professional Movers (500 miles)</c:v>
                </c:pt>
              </c:strCache>
            </c:strRef>
          </c:tx>
          <c:spPr>
            <a:solidFill>
              <a:srgbClr val="ED7D31"/>
            </a:solidFill>
            <a:ln>
              <a:noFill/>
            </a:ln>
          </c:spPr>
          <c:invertIfNegative val="0"/>
          <c:dLbls>
            <c:spPr>
              <a:noFill/>
              <a:ln>
                <a:noFill/>
              </a:ln>
              <a:effectLst/>
            </c:spPr>
            <c:txPr>
              <a:bodyPr/>
              <a:lstStyle/>
              <a:p>
                <a:pPr>
                  <a:defRPr sz="1000" b="0" strike="noStrike" spc="-1">
                    <a:solidFill>
                      <a:srgbClr val="000000"/>
                    </a:solidFill>
                    <a:latin typeface="Gulim"/>
                    <a:ea typeface="DejaVu Sans"/>
                  </a:defRPr>
                </a:pPr>
                <a:endParaRPr lang="en-US"/>
              </a:p>
            </c:txPr>
            <c:dLblPos val="outEnd"/>
            <c:showLegendKey val="0"/>
            <c:showVal val="0"/>
            <c:showCatName val="0"/>
            <c:showSerName val="0"/>
            <c:showPercent val="0"/>
            <c:showBubbleSize val="1"/>
            <c:separator>; </c:separator>
            <c:showLeaderLines val="0"/>
            <c:extLst>
              <c:ext xmlns:c15="http://schemas.microsoft.com/office/drawing/2012/chart" uri="{CE6537A1-D6FC-4f65-9D91-7224C49458BB}">
                <c15:showLeaderLines val="0"/>
              </c:ext>
            </c:extLst>
          </c:dLbls>
          <c:cat>
            <c:strRef>
              <c:f>categories</c:f>
              <c:strCache>
                <c:ptCount val="4"/>
                <c:pt idx="0">
                  <c:v>1 Bedroom</c:v>
                </c:pt>
                <c:pt idx="1">
                  <c:v>2 Bedroom</c:v>
                </c:pt>
                <c:pt idx="2">
                  <c:v>3 Bedroom</c:v>
                </c:pt>
                <c:pt idx="3">
                  <c:v>4 Bedroom</c:v>
                </c:pt>
              </c:strCache>
            </c:strRef>
          </c:cat>
          <c:val>
            <c:numRef>
              <c:f>1</c:f>
              <c:numCache>
                <c:formatCode>General</c:formatCode>
                <c:ptCount val="4"/>
                <c:pt idx="0">
                  <c:v>2332</c:v>
                </c:pt>
                <c:pt idx="1">
                  <c:v>2507</c:v>
                </c:pt>
                <c:pt idx="2">
                  <c:v>4106.5</c:v>
                </c:pt>
                <c:pt idx="3">
                  <c:v>5568.5</c:v>
                </c:pt>
              </c:numCache>
            </c:numRef>
          </c:val>
          <c:extLst>
            <c:ext xmlns:c16="http://schemas.microsoft.com/office/drawing/2014/chart" uri="{C3380CC4-5D6E-409C-BE32-E72D297353CC}">
              <c16:uniqueId val="{00000001-66DE-0246-97C3-8C019382545D}"/>
            </c:ext>
          </c:extLst>
        </c:ser>
        <c:dLbls>
          <c:showLegendKey val="0"/>
          <c:showVal val="0"/>
          <c:showCatName val="0"/>
          <c:showSerName val="0"/>
          <c:showPercent val="0"/>
          <c:showBubbleSize val="0"/>
        </c:dLbls>
        <c:gapWidth val="219"/>
        <c:overlap val="-27"/>
        <c:axId val="64460939"/>
        <c:axId val="81738220"/>
      </c:barChart>
      <c:catAx>
        <c:axId val="64460939"/>
        <c:scaling>
          <c:orientation val="minMax"/>
        </c:scaling>
        <c:delete val="0"/>
        <c:axPos val="b"/>
        <c:numFmt formatCode="General" sourceLinked="1"/>
        <c:majorTickMark val="none"/>
        <c:minorTickMark val="none"/>
        <c:tickLblPos val="nextTo"/>
        <c:spPr>
          <a:ln w="9360">
            <a:solidFill>
              <a:srgbClr val="D9D9D9"/>
            </a:solidFill>
            <a:round/>
          </a:ln>
        </c:spPr>
        <c:txPr>
          <a:bodyPr/>
          <a:lstStyle/>
          <a:p>
            <a:pPr>
              <a:defRPr sz="900" b="0" strike="noStrike" spc="-1">
                <a:solidFill>
                  <a:srgbClr val="595959"/>
                </a:solidFill>
                <a:latin typeface="Gulim"/>
                <a:ea typeface="DejaVu Sans"/>
              </a:defRPr>
            </a:pPr>
            <a:endParaRPr lang="en-US"/>
          </a:p>
        </c:txPr>
        <c:crossAx val="81738220"/>
        <c:crosses val="autoZero"/>
        <c:auto val="1"/>
        <c:lblAlgn val="ctr"/>
        <c:lblOffset val="100"/>
        <c:noMultiLvlLbl val="0"/>
      </c:catAx>
      <c:valAx>
        <c:axId val="81738220"/>
        <c:scaling>
          <c:orientation val="minMax"/>
        </c:scaling>
        <c:delete val="0"/>
        <c:axPos val="l"/>
        <c:majorGridlines>
          <c:spPr>
            <a:ln w="9360">
              <a:solidFill>
                <a:srgbClr val="D9D9D9"/>
              </a:solidFill>
              <a:round/>
            </a:ln>
          </c:spPr>
        </c:majorGridlines>
        <c:numFmt formatCode="\$#,##0.00" sourceLinked="0"/>
        <c:majorTickMark val="none"/>
        <c:minorTickMark val="none"/>
        <c:tickLblPos val="nextTo"/>
        <c:spPr>
          <a:ln w="6480">
            <a:noFill/>
          </a:ln>
        </c:spPr>
        <c:txPr>
          <a:bodyPr/>
          <a:lstStyle/>
          <a:p>
            <a:pPr>
              <a:defRPr sz="900" b="0" strike="noStrike" spc="-1">
                <a:solidFill>
                  <a:srgbClr val="595959"/>
                </a:solidFill>
                <a:latin typeface="Gulim"/>
                <a:ea typeface="DejaVu Sans"/>
              </a:defRPr>
            </a:pPr>
            <a:endParaRPr lang="en-US"/>
          </a:p>
        </c:txPr>
        <c:crossAx val="64460939"/>
        <c:crosses val="autoZero"/>
        <c:crossBetween val="between"/>
      </c:valAx>
      <c:spPr>
        <a:noFill/>
        <a:ln>
          <a:noFill/>
        </a:ln>
      </c:spPr>
    </c:plotArea>
    <c:legend>
      <c:legendPos val="b"/>
      <c:overlay val="0"/>
      <c:spPr>
        <a:noFill/>
        <a:ln>
          <a:noFill/>
        </a:ln>
      </c:spPr>
      <c:txPr>
        <a:bodyPr/>
        <a:lstStyle/>
        <a:p>
          <a:pPr>
            <a:defRPr sz="900" b="0" strike="noStrike" spc="-1">
              <a:solidFill>
                <a:srgbClr val="595959"/>
              </a:solidFill>
              <a:latin typeface="Gulim"/>
              <a:ea typeface="DejaVu Sans"/>
            </a:defRPr>
          </a:pPr>
          <a:endParaRPr lang="en-US"/>
        </a:p>
      </c:txPr>
    </c:legend>
    <c:plotVisOnly val="1"/>
    <c:dispBlanksAs val="gap"/>
    <c:showDLblsOverMax val="1"/>
  </c:chart>
  <c:spPr>
    <a:noFill/>
    <a:ln w="9360">
      <a:noFill/>
    </a:ln>
  </c:spPr>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autoTitleDeleted val="1"/>
    <c:plotArea>
      <c:layout/>
      <c:pieChart>
        <c:varyColors val="1"/>
        <c:ser>
          <c:idx val="0"/>
          <c:order val="0"/>
          <c:tx>
            <c:strRef>
              <c:f>label 0</c:f>
              <c:strCache>
                <c:ptCount val="1"/>
                <c:pt idx="0">
                  <c:v>Movers</c:v>
                </c:pt>
              </c:strCache>
            </c:strRef>
          </c:tx>
          <c:spPr>
            <a:solidFill>
              <a:srgbClr val="4472C4"/>
            </a:solidFill>
            <a:ln>
              <a:noFill/>
            </a:ln>
          </c:spPr>
          <c:explosion val="2"/>
          <c:dPt>
            <c:idx val="0"/>
            <c:bubble3D val="0"/>
            <c:spPr>
              <a:solidFill>
                <a:srgbClr val="4472C4"/>
              </a:solidFill>
              <a:ln w="19080">
                <a:solidFill>
                  <a:srgbClr val="FFFFFF"/>
                </a:solidFill>
                <a:round/>
              </a:ln>
            </c:spPr>
            <c:extLst>
              <c:ext xmlns:c16="http://schemas.microsoft.com/office/drawing/2014/chart" uri="{C3380CC4-5D6E-409C-BE32-E72D297353CC}">
                <c16:uniqueId val="{00000001-1977-E343-ACA2-8CD154A82BC0}"/>
              </c:ext>
            </c:extLst>
          </c:dPt>
          <c:dPt>
            <c:idx val="1"/>
            <c:bubble3D val="0"/>
            <c:spPr>
              <a:solidFill>
                <a:srgbClr val="ED7D31"/>
              </a:solidFill>
              <a:ln w="19080">
                <a:solidFill>
                  <a:srgbClr val="FFFFFF"/>
                </a:solidFill>
                <a:round/>
              </a:ln>
            </c:spPr>
            <c:extLst>
              <c:ext xmlns:c16="http://schemas.microsoft.com/office/drawing/2014/chart" uri="{C3380CC4-5D6E-409C-BE32-E72D297353CC}">
                <c16:uniqueId val="{00000003-1977-E343-ACA2-8CD154A82BC0}"/>
              </c:ext>
            </c:extLst>
          </c:dPt>
          <c:dLbls>
            <c:dLbl>
              <c:idx val="0"/>
              <c:numFmt formatCode="0.00%" sourceLinked="0"/>
              <c:spPr/>
              <c:txPr>
                <a:bodyPr/>
                <a:lstStyle/>
                <a:p>
                  <a:pPr>
                    <a:defRPr sz="1197" b="0" strike="noStrike" spc="-1">
                      <a:solidFill>
                        <a:srgbClr val="404040"/>
                      </a:solidFill>
                      <a:latin typeface="Gulim"/>
                      <a:ea typeface="DejaVu Sans"/>
                    </a:defRPr>
                  </a:pPr>
                  <a:endParaRPr lang="en-US"/>
                </a:p>
              </c:txPr>
              <c:dLblPos val="outEnd"/>
              <c:showLegendKey val="0"/>
              <c:showVal val="0"/>
              <c:showCatName val="0"/>
              <c:showSerName val="0"/>
              <c:showPercent val="1"/>
              <c:showBubbleSize val="1"/>
              <c:extLst>
                <c:ext xmlns:c15="http://schemas.microsoft.com/office/drawing/2012/chart" uri="{CE6537A1-D6FC-4f65-9D91-7224C49458BB}"/>
                <c:ext xmlns:c16="http://schemas.microsoft.com/office/drawing/2014/chart" uri="{C3380CC4-5D6E-409C-BE32-E72D297353CC}">
                  <c16:uniqueId val="{00000001-1977-E343-ACA2-8CD154A82BC0}"/>
                </c:ext>
              </c:extLst>
            </c:dLbl>
            <c:dLbl>
              <c:idx val="1"/>
              <c:numFmt formatCode="0.00%" sourceLinked="0"/>
              <c:spPr/>
              <c:txPr>
                <a:bodyPr/>
                <a:lstStyle/>
                <a:p>
                  <a:pPr>
                    <a:defRPr sz="1197" b="0" strike="noStrike" spc="-1">
                      <a:solidFill>
                        <a:srgbClr val="404040"/>
                      </a:solidFill>
                      <a:latin typeface="Gulim"/>
                      <a:ea typeface="DejaVu Sans"/>
                    </a:defRPr>
                  </a:pPr>
                  <a:endParaRPr lang="en-US"/>
                </a:p>
              </c:txPr>
              <c:dLblPos val="outEnd"/>
              <c:showLegendKey val="0"/>
              <c:showVal val="0"/>
              <c:showCatName val="0"/>
              <c:showSerName val="0"/>
              <c:showPercent val="1"/>
              <c:showBubbleSize val="1"/>
              <c:extLst>
                <c:ext xmlns:c15="http://schemas.microsoft.com/office/drawing/2012/chart" uri="{CE6537A1-D6FC-4f65-9D91-7224C49458BB}"/>
                <c:ext xmlns:c16="http://schemas.microsoft.com/office/drawing/2014/chart" uri="{C3380CC4-5D6E-409C-BE32-E72D297353CC}">
                  <c16:uniqueId val="{00000003-1977-E343-ACA2-8CD154A82BC0}"/>
                </c:ext>
              </c:extLst>
            </c:dLbl>
            <c:numFmt formatCode="0.00%" sourceLinked="0"/>
            <c:spPr>
              <a:noFill/>
              <a:ln>
                <a:noFill/>
              </a:ln>
              <a:effectLst/>
            </c:spPr>
            <c:txPr>
              <a:bodyPr/>
              <a:lstStyle/>
              <a:p>
                <a:pPr>
                  <a:defRPr sz="1197" b="0" strike="noStrike" spc="-1">
                    <a:solidFill>
                      <a:srgbClr val="404040"/>
                    </a:solidFill>
                    <a:latin typeface="Gulim"/>
                    <a:ea typeface="DejaVu Sans"/>
                  </a:defRPr>
                </a:pPr>
                <a:endParaRPr lang="en-US"/>
              </a:p>
            </c:txPr>
            <c:dLblPos val="outEnd"/>
            <c:showLegendKey val="0"/>
            <c:showVal val="0"/>
            <c:showCatName val="0"/>
            <c:showSerName val="0"/>
            <c:showPercent val="1"/>
            <c:showBubbleSize val="1"/>
            <c:separator>
</c:separator>
            <c:showLeaderLines val="0"/>
            <c:extLst>
              <c:ext xmlns:c15="http://schemas.microsoft.com/office/drawing/2012/chart" uri="{CE6537A1-D6FC-4f65-9D91-7224C49458BB}"/>
            </c:extLst>
          </c:dLbls>
          <c:cat>
            <c:strRef>
              <c:f>categories</c:f>
              <c:strCache>
                <c:ptCount val="2"/>
                <c:pt idx="0">
                  <c:v>DIY Move</c:v>
                </c:pt>
                <c:pt idx="1">
                  <c:v>Move With Professionals</c:v>
                </c:pt>
              </c:strCache>
            </c:strRef>
          </c:cat>
          <c:val>
            <c:numRef>
              <c:f>0</c:f>
              <c:numCache>
                <c:formatCode>General</c:formatCode>
                <c:ptCount val="2"/>
                <c:pt idx="0">
                  <c:v>0.78300000000000003</c:v>
                </c:pt>
                <c:pt idx="1">
                  <c:v>0.217</c:v>
                </c:pt>
              </c:numCache>
            </c:numRef>
          </c:val>
          <c:extLst>
            <c:ext xmlns:c16="http://schemas.microsoft.com/office/drawing/2014/chart" uri="{C3380CC4-5D6E-409C-BE32-E72D297353CC}">
              <c16:uniqueId val="{00000004-1977-E343-ACA2-8CD154A82BC0}"/>
            </c:ext>
          </c:extLst>
        </c:ser>
        <c:dLbls>
          <c:showLegendKey val="0"/>
          <c:showVal val="0"/>
          <c:showCatName val="0"/>
          <c:showSerName val="0"/>
          <c:showPercent val="0"/>
          <c:showBubbleSize val="0"/>
          <c:showLeaderLines val="0"/>
        </c:dLbls>
        <c:firstSliceAng val="0"/>
      </c:pieChart>
      <c:spPr>
        <a:noFill/>
        <a:ln>
          <a:noFill/>
        </a:ln>
      </c:spPr>
    </c:plotArea>
    <c:legend>
      <c:legendPos val="b"/>
      <c:overlay val="0"/>
      <c:spPr>
        <a:noFill/>
        <a:ln>
          <a:noFill/>
        </a:ln>
      </c:spPr>
      <c:txPr>
        <a:bodyPr/>
        <a:lstStyle/>
        <a:p>
          <a:pPr>
            <a:defRPr sz="1197" b="0" strike="noStrike" spc="-1">
              <a:solidFill>
                <a:srgbClr val="595959"/>
              </a:solidFill>
              <a:latin typeface="Gulim"/>
              <a:ea typeface="DejaVu Sans"/>
            </a:defRPr>
          </a:pPr>
          <a:endParaRPr lang="en-US"/>
        </a:p>
      </c:txPr>
    </c:legend>
    <c:plotVisOnly val="1"/>
    <c:dispBlanksAs val="gap"/>
    <c:showDLblsOverMax val="1"/>
  </c:chart>
  <c:spPr>
    <a:noFill/>
    <a:ln w="9360">
      <a:noFill/>
    </a:ln>
  </c:spPr>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1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49" name="PlaceHolder 1"/>
          <p:cNvSpPr>
            <a:spLocks noGrp="1" noRot="1" noChangeAspect="1"/>
          </p:cNvSpPr>
          <p:nvPr>
            <p:ph type="sldImg"/>
          </p:nvPr>
        </p:nvSpPr>
        <p:spPr>
          <a:xfrm>
            <a:off x="625475" y="803275"/>
            <a:ext cx="7037388" cy="3959225"/>
          </a:xfrm>
          <a:prstGeom prst="rect">
            <a:avLst/>
          </a:prstGeom>
        </p:spPr>
        <p:txBody>
          <a:bodyPr lIns="0" tIns="0" rIns="0" bIns="0" anchor="ctr">
            <a:noAutofit/>
          </a:bodyPr>
          <a:lstStyle/>
          <a:p>
            <a:r>
              <a:rPr lang="en-US" sz="1900" b="0" strike="noStrike" spc="-1">
                <a:solidFill>
                  <a:srgbClr val="FFFFFF"/>
                </a:solidFill>
                <a:latin typeface="Gulim"/>
              </a:rPr>
              <a:t>Click to move the slide</a:t>
            </a:r>
          </a:p>
        </p:txBody>
      </p:sp>
      <p:sp>
        <p:nvSpPr>
          <p:cNvPr id="550" name="PlaceHolder 2"/>
          <p:cNvSpPr>
            <a:spLocks noGrp="1"/>
          </p:cNvSpPr>
          <p:nvPr>
            <p:ph type="body"/>
          </p:nvPr>
        </p:nvSpPr>
        <p:spPr>
          <a:xfrm>
            <a:off x="829056" y="5016438"/>
            <a:ext cx="6632064" cy="4752216"/>
          </a:xfrm>
          <a:prstGeom prst="rect">
            <a:avLst/>
          </a:prstGeom>
        </p:spPr>
        <p:txBody>
          <a:bodyPr lIns="0" tIns="0" rIns="0" bIns="0">
            <a:noAutofit/>
          </a:bodyPr>
          <a:lstStyle/>
          <a:p>
            <a:r>
              <a:rPr lang="en-US" sz="2100" b="0" strike="noStrike" spc="-1">
                <a:latin typeface="Arial"/>
              </a:rPr>
              <a:t>Click to edit the notes format</a:t>
            </a:r>
          </a:p>
        </p:txBody>
      </p:sp>
      <p:sp>
        <p:nvSpPr>
          <p:cNvPr id="551" name="PlaceHolder 3"/>
          <p:cNvSpPr>
            <a:spLocks noGrp="1"/>
          </p:cNvSpPr>
          <p:nvPr>
            <p:ph type="hdr"/>
          </p:nvPr>
        </p:nvSpPr>
        <p:spPr>
          <a:xfrm>
            <a:off x="0" y="0"/>
            <a:ext cx="3597696" cy="527688"/>
          </a:xfrm>
          <a:prstGeom prst="rect">
            <a:avLst/>
          </a:prstGeom>
        </p:spPr>
        <p:txBody>
          <a:bodyPr lIns="0" tIns="0" rIns="0" bIns="0">
            <a:noAutofit/>
          </a:bodyPr>
          <a:lstStyle/>
          <a:p>
            <a:r>
              <a:rPr lang="en-US" sz="1500" b="0" strike="noStrike" spc="-1">
                <a:latin typeface="Times New Roman"/>
              </a:rPr>
              <a:t>&lt;header&gt;</a:t>
            </a:r>
          </a:p>
        </p:txBody>
      </p:sp>
      <p:sp>
        <p:nvSpPr>
          <p:cNvPr id="552" name="PlaceHolder 4"/>
          <p:cNvSpPr>
            <a:spLocks noGrp="1"/>
          </p:cNvSpPr>
          <p:nvPr>
            <p:ph type="dt"/>
          </p:nvPr>
        </p:nvSpPr>
        <p:spPr>
          <a:xfrm>
            <a:off x="4692480" y="0"/>
            <a:ext cx="3597696" cy="527688"/>
          </a:xfrm>
          <a:prstGeom prst="rect">
            <a:avLst/>
          </a:prstGeom>
        </p:spPr>
        <p:txBody>
          <a:bodyPr lIns="0" tIns="0" rIns="0" bIns="0">
            <a:noAutofit/>
          </a:bodyPr>
          <a:lstStyle/>
          <a:p>
            <a:pPr algn="r"/>
            <a:r>
              <a:rPr lang="en-US" sz="1500" b="0" strike="noStrike" spc="-1">
                <a:latin typeface="Times New Roman"/>
              </a:rPr>
              <a:t>&lt;date/time&gt;</a:t>
            </a:r>
          </a:p>
        </p:txBody>
      </p:sp>
      <p:sp>
        <p:nvSpPr>
          <p:cNvPr id="553" name="PlaceHolder 5"/>
          <p:cNvSpPr>
            <a:spLocks noGrp="1"/>
          </p:cNvSpPr>
          <p:nvPr>
            <p:ph type="ftr"/>
          </p:nvPr>
        </p:nvSpPr>
        <p:spPr>
          <a:xfrm>
            <a:off x="0" y="10033254"/>
            <a:ext cx="3597696" cy="527688"/>
          </a:xfrm>
          <a:prstGeom prst="rect">
            <a:avLst/>
          </a:prstGeom>
        </p:spPr>
        <p:txBody>
          <a:bodyPr lIns="0" tIns="0" rIns="0" bIns="0" anchor="b">
            <a:noAutofit/>
          </a:bodyPr>
          <a:lstStyle/>
          <a:p>
            <a:r>
              <a:rPr lang="en-US" sz="1500" b="0" strike="noStrike" spc="-1">
                <a:latin typeface="Times New Roman"/>
              </a:rPr>
              <a:t>&lt;footer&gt;</a:t>
            </a:r>
          </a:p>
        </p:txBody>
      </p:sp>
      <p:sp>
        <p:nvSpPr>
          <p:cNvPr id="554" name="PlaceHolder 6"/>
          <p:cNvSpPr>
            <a:spLocks noGrp="1"/>
          </p:cNvSpPr>
          <p:nvPr>
            <p:ph type="sldNum"/>
          </p:nvPr>
        </p:nvSpPr>
        <p:spPr>
          <a:xfrm>
            <a:off x="4692480" y="10033254"/>
            <a:ext cx="3597696" cy="527688"/>
          </a:xfrm>
          <a:prstGeom prst="rect">
            <a:avLst/>
          </a:prstGeom>
        </p:spPr>
        <p:txBody>
          <a:bodyPr lIns="0" tIns="0" rIns="0" bIns="0" anchor="b">
            <a:noAutofit/>
          </a:bodyPr>
          <a:lstStyle/>
          <a:p>
            <a:pPr algn="r"/>
            <a:fld id="{F1B26D54-31BF-4924-8A8B-CA675A3966B9}" type="slidenum">
              <a:rPr lang="en-US" sz="1500" b="0" strike="noStrike" spc="-1">
                <a:latin typeface="Times New Roman"/>
              </a:rPr>
              <a:t>‹#›</a:t>
            </a:fld>
            <a:endParaRPr lang="en-US" sz="1500" b="0" strike="noStrike" spc="-1">
              <a:latin typeface="Times New Roman"/>
            </a:endParaRP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2" name="TextShape 1"/>
          <p:cNvSpPr txBox="1"/>
          <p:nvPr/>
        </p:nvSpPr>
        <p:spPr>
          <a:xfrm>
            <a:off x="3717504" y="9049698"/>
            <a:ext cx="3597312" cy="527310"/>
          </a:xfrm>
          <a:prstGeom prst="rect">
            <a:avLst/>
          </a:prstGeom>
          <a:noFill/>
          <a:ln>
            <a:noFill/>
          </a:ln>
        </p:spPr>
        <p:txBody>
          <a:bodyPr lIns="0" tIns="0" rIns="0" bIns="0" anchor="b">
            <a:noAutofit/>
          </a:bodyPr>
          <a:lstStyle/>
          <a:p>
            <a:pPr>
              <a:lnSpc>
                <a:spcPct val="100000"/>
              </a:lnSpc>
            </a:pPr>
            <a:fld id="{0AE5AE4B-D145-4D78-9B84-3A926FB83D23}" type="slidenum">
              <a:rPr lang="en-US" sz="1900" spc="-1">
                <a:solidFill>
                  <a:srgbClr val="000000"/>
                </a:solidFill>
              </a:rPr>
              <a:t>1</a:t>
            </a:fld>
            <a:endParaRPr lang="en-US" sz="1900" spc="-1">
              <a:latin typeface="Times New Roman"/>
            </a:endParaRPr>
          </a:p>
        </p:txBody>
      </p:sp>
      <p:sp>
        <p:nvSpPr>
          <p:cNvPr id="823" name="TextShape 2"/>
          <p:cNvSpPr txBox="1"/>
          <p:nvPr/>
        </p:nvSpPr>
        <p:spPr>
          <a:xfrm>
            <a:off x="0" y="9073512"/>
            <a:ext cx="2389248" cy="527310"/>
          </a:xfrm>
          <a:prstGeom prst="rect">
            <a:avLst/>
          </a:prstGeom>
          <a:noFill/>
          <a:ln>
            <a:noFill/>
          </a:ln>
        </p:spPr>
        <p:txBody>
          <a:bodyPr lIns="0" tIns="0" rIns="0" bIns="0" anchor="b">
            <a:noAutofit/>
          </a:bodyPr>
          <a:lstStyle/>
          <a:p>
            <a:endParaRPr lang="en-US" sz="2500" spc="-1">
              <a:latin typeface="Times New Roman"/>
            </a:endParaRPr>
          </a:p>
        </p:txBody>
      </p:sp>
      <p:sp>
        <p:nvSpPr>
          <p:cNvPr id="824" name="PlaceHolder 3"/>
          <p:cNvSpPr>
            <a:spLocks noGrp="1" noRot="1" noChangeAspect="1"/>
          </p:cNvSpPr>
          <p:nvPr>
            <p:ph type="sldImg"/>
          </p:nvPr>
        </p:nvSpPr>
        <p:spPr>
          <a:xfrm>
            <a:off x="55563" y="519113"/>
            <a:ext cx="7121525" cy="4005262"/>
          </a:xfrm>
          <a:prstGeom prst="rect">
            <a:avLst/>
          </a:pr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 name="CustomShape 1"/>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lnSpc>
                <a:spcPct val="100000"/>
              </a:lnSpc>
            </a:pPr>
            <a:fld id="{545098C4-3E47-4B37-B8F2-91F29C5E14C4}" type="slidenum">
              <a:rPr lang="en-US" sz="1300" spc="-1">
                <a:solidFill>
                  <a:srgbClr val="000000"/>
                </a:solidFill>
                <a:latin typeface="Times New Roman"/>
              </a:rPr>
              <a:t>11</a:t>
            </a:fld>
            <a:endParaRPr lang="en-US" sz="1300" spc="-1">
              <a:latin typeface="Arial"/>
            </a:endParaRPr>
          </a:p>
        </p:txBody>
      </p:sp>
      <p:sp>
        <p:nvSpPr>
          <p:cNvPr id="850" name="CustomShape 2"/>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851" name="PlaceHolder 3"/>
          <p:cNvSpPr>
            <a:spLocks noGrp="1" noRot="1" noChangeAspect="1"/>
          </p:cNvSpPr>
          <p:nvPr>
            <p:ph type="sldImg"/>
          </p:nvPr>
        </p:nvSpPr>
        <p:spPr>
          <a:xfrm>
            <a:off x="139700" y="528638"/>
            <a:ext cx="7035800" cy="3957637"/>
          </a:xfrm>
          <a:prstGeom prst="rect">
            <a:avLst/>
          </a:pr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2" name="CustomShape 1"/>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lnSpc>
                <a:spcPct val="100000"/>
              </a:lnSpc>
            </a:pPr>
            <a:fld id="{E8F3A848-5841-4BE7-B3BB-1C846D4A325D}" type="slidenum">
              <a:rPr lang="en-US" sz="1300" spc="-1">
                <a:solidFill>
                  <a:srgbClr val="000000"/>
                </a:solidFill>
                <a:latin typeface="Times New Roman"/>
              </a:rPr>
              <a:t>12</a:t>
            </a:fld>
            <a:endParaRPr lang="en-US" sz="1300" spc="-1">
              <a:latin typeface="Arial"/>
            </a:endParaRPr>
          </a:p>
        </p:txBody>
      </p:sp>
      <p:sp>
        <p:nvSpPr>
          <p:cNvPr id="853" name="CustomShape 2"/>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854" name="PlaceHolder 3"/>
          <p:cNvSpPr>
            <a:spLocks noGrp="1" noRot="1" noChangeAspect="1"/>
          </p:cNvSpPr>
          <p:nvPr>
            <p:ph type="sldImg"/>
          </p:nvPr>
        </p:nvSpPr>
        <p:spPr>
          <a:xfrm>
            <a:off x="139700" y="528638"/>
            <a:ext cx="7035800" cy="3957637"/>
          </a:xfrm>
          <a:prstGeom prst="rect">
            <a:avLst/>
          </a:pr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5" name="CustomShape 1"/>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lnSpc>
                <a:spcPct val="100000"/>
              </a:lnSpc>
            </a:pPr>
            <a:fld id="{C3684F14-F7B4-4035-BDA6-876BCF5F23EC}" type="slidenum">
              <a:rPr lang="en-US" sz="1300" spc="-1">
                <a:solidFill>
                  <a:srgbClr val="000000"/>
                </a:solidFill>
                <a:latin typeface="Times New Roman"/>
              </a:rPr>
              <a:t>13</a:t>
            </a:fld>
            <a:endParaRPr lang="en-US" sz="1300" spc="-1">
              <a:latin typeface="Arial"/>
            </a:endParaRPr>
          </a:p>
        </p:txBody>
      </p:sp>
      <p:sp>
        <p:nvSpPr>
          <p:cNvPr id="856" name="CustomShape 2"/>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857" name="PlaceHolder 3"/>
          <p:cNvSpPr>
            <a:spLocks noGrp="1" noRot="1" noChangeAspect="1"/>
          </p:cNvSpPr>
          <p:nvPr>
            <p:ph type="sldImg"/>
          </p:nvPr>
        </p:nvSpPr>
        <p:spPr>
          <a:xfrm>
            <a:off x="139700" y="528638"/>
            <a:ext cx="7035800" cy="3957637"/>
          </a:xfrm>
          <a:prstGeom prst="rect">
            <a:avLst/>
          </a:pr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8" name="CustomShape 1"/>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859" name="CustomShape 2"/>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lnSpc>
                <a:spcPct val="100000"/>
              </a:lnSpc>
            </a:pPr>
            <a:fld id="{40A8DAE7-1903-4EC0-A0A4-ADBDC3C9C061}" type="slidenum">
              <a:rPr lang="en-US" sz="1300" spc="-1">
                <a:solidFill>
                  <a:srgbClr val="000000"/>
                </a:solidFill>
                <a:latin typeface="Times New Roman"/>
              </a:rPr>
              <a:t>15</a:t>
            </a:fld>
            <a:endParaRPr lang="en-US" sz="1300" spc="-1">
              <a:latin typeface="Arial"/>
            </a:endParaRPr>
          </a:p>
        </p:txBody>
      </p:sp>
      <p:sp>
        <p:nvSpPr>
          <p:cNvPr id="860" name="PlaceHolder 3"/>
          <p:cNvSpPr>
            <a:spLocks noGrp="1" noRot="1" noChangeAspect="1"/>
          </p:cNvSpPr>
          <p:nvPr>
            <p:ph type="sldImg"/>
          </p:nvPr>
        </p:nvSpPr>
        <p:spPr>
          <a:xfrm>
            <a:off x="139700" y="528638"/>
            <a:ext cx="7035800" cy="3957637"/>
          </a:xfrm>
          <a:prstGeom prst="rect">
            <a:avLst/>
          </a:pr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1" name="CustomShape 1"/>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lnSpc>
                <a:spcPct val="100000"/>
              </a:lnSpc>
            </a:pPr>
            <a:fld id="{B072BFD7-4638-4C17-B302-CFB0B7F5302A}" type="slidenum">
              <a:rPr lang="en-US" sz="1300" spc="-1">
                <a:solidFill>
                  <a:srgbClr val="000000"/>
                </a:solidFill>
                <a:latin typeface="Times New Roman"/>
              </a:rPr>
              <a:t>16</a:t>
            </a:fld>
            <a:endParaRPr lang="en-US" sz="1300" spc="-1">
              <a:latin typeface="Arial"/>
            </a:endParaRPr>
          </a:p>
        </p:txBody>
      </p:sp>
      <p:sp>
        <p:nvSpPr>
          <p:cNvPr id="862" name="CustomShape 2"/>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863" name="PlaceHolder 3"/>
          <p:cNvSpPr>
            <a:spLocks noGrp="1" noRot="1" noChangeAspect="1"/>
          </p:cNvSpPr>
          <p:nvPr>
            <p:ph type="sldImg"/>
          </p:nvPr>
        </p:nvSpPr>
        <p:spPr>
          <a:xfrm>
            <a:off x="139700" y="528638"/>
            <a:ext cx="7035800" cy="3957637"/>
          </a:xfrm>
          <a:prstGeom prst="rect">
            <a:avLst/>
          </a:pr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4" name="CustomShape 1"/>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lnSpc>
                <a:spcPct val="100000"/>
              </a:lnSpc>
            </a:pPr>
            <a:fld id="{8B4ACCDC-DD62-4258-A447-1C866756AC0D}" type="slidenum">
              <a:rPr lang="en-US" sz="1300" spc="-1">
                <a:solidFill>
                  <a:srgbClr val="000000"/>
                </a:solidFill>
                <a:latin typeface="Times New Roman"/>
              </a:rPr>
              <a:t>17</a:t>
            </a:fld>
            <a:endParaRPr lang="en-US" sz="1300" spc="-1">
              <a:latin typeface="Arial"/>
            </a:endParaRPr>
          </a:p>
        </p:txBody>
      </p:sp>
      <p:sp>
        <p:nvSpPr>
          <p:cNvPr id="865" name="CustomShape 2"/>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866" name="PlaceHolder 3"/>
          <p:cNvSpPr>
            <a:spLocks noGrp="1" noRot="1" noChangeAspect="1"/>
          </p:cNvSpPr>
          <p:nvPr>
            <p:ph type="sldImg"/>
          </p:nvPr>
        </p:nvSpPr>
        <p:spPr>
          <a:xfrm>
            <a:off x="139700" y="528638"/>
            <a:ext cx="7035800" cy="3957637"/>
          </a:xfrm>
          <a:prstGeom prst="rect">
            <a:avLst/>
          </a:pr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7" name="CustomShape 1"/>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lnSpc>
                <a:spcPct val="100000"/>
              </a:lnSpc>
            </a:pPr>
            <a:fld id="{D872EDEF-F0EB-4AED-A4E7-25CDF099E5DE}" type="slidenum">
              <a:rPr lang="en-US" sz="1300" spc="-1">
                <a:solidFill>
                  <a:srgbClr val="000000"/>
                </a:solidFill>
                <a:latin typeface="Times New Roman"/>
              </a:rPr>
              <a:t>18</a:t>
            </a:fld>
            <a:endParaRPr lang="en-US" sz="1300" spc="-1">
              <a:latin typeface="Arial"/>
            </a:endParaRPr>
          </a:p>
        </p:txBody>
      </p:sp>
      <p:sp>
        <p:nvSpPr>
          <p:cNvPr id="868" name="CustomShape 2"/>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869" name="PlaceHolder 3"/>
          <p:cNvSpPr>
            <a:spLocks noGrp="1" noRot="1" noChangeAspect="1"/>
          </p:cNvSpPr>
          <p:nvPr>
            <p:ph type="sldImg"/>
          </p:nvPr>
        </p:nvSpPr>
        <p:spPr>
          <a:xfrm>
            <a:off x="139700" y="528638"/>
            <a:ext cx="7035800" cy="3957637"/>
          </a:xfrm>
          <a:prstGeom prst="rect">
            <a:avLst/>
          </a:pr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 name="TextShape 1"/>
          <p:cNvSpPr txBox="1"/>
          <p:nvPr/>
        </p:nvSpPr>
        <p:spPr>
          <a:xfrm>
            <a:off x="3717504" y="9049698"/>
            <a:ext cx="3597312" cy="527310"/>
          </a:xfrm>
          <a:prstGeom prst="rect">
            <a:avLst/>
          </a:prstGeom>
          <a:noFill/>
          <a:ln>
            <a:noFill/>
          </a:ln>
        </p:spPr>
        <p:txBody>
          <a:bodyPr lIns="0" tIns="0" rIns="0" bIns="0" anchor="b">
            <a:noAutofit/>
          </a:bodyPr>
          <a:lstStyle/>
          <a:p>
            <a:pPr>
              <a:lnSpc>
                <a:spcPct val="100000"/>
              </a:lnSpc>
            </a:pPr>
            <a:fld id="{1C3B5F27-B15A-419E-9E04-B676CC82CEB6}" type="slidenum">
              <a:rPr lang="en-US" sz="1900" spc="-1">
                <a:solidFill>
                  <a:srgbClr val="000000"/>
                </a:solidFill>
              </a:rPr>
              <a:t>19</a:t>
            </a:fld>
            <a:endParaRPr lang="en-US" sz="1900" spc="-1">
              <a:latin typeface="Times New Roman"/>
            </a:endParaRPr>
          </a:p>
        </p:txBody>
      </p:sp>
      <p:sp>
        <p:nvSpPr>
          <p:cNvPr id="871" name="PlaceHolder 2"/>
          <p:cNvSpPr>
            <a:spLocks noGrp="1"/>
          </p:cNvSpPr>
          <p:nvPr>
            <p:ph type="body"/>
          </p:nvPr>
        </p:nvSpPr>
        <p:spPr>
          <a:xfrm>
            <a:off x="731520" y="4620672"/>
            <a:ext cx="5851776" cy="3780000"/>
          </a:xfrm>
          <a:prstGeom prst="rect">
            <a:avLst/>
          </a:prstGeom>
        </p:spPr>
        <p:txBody>
          <a:bodyPr lIns="95139" tIns="47570" rIns="95139" bIns="47570">
            <a:noAutofit/>
          </a:bodyPr>
          <a:lstStyle/>
          <a:p>
            <a:endParaRPr lang="en-US" sz="2100" spc="-1">
              <a:latin typeface="Aria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2" name="TextShape 1"/>
          <p:cNvSpPr txBox="1"/>
          <p:nvPr/>
        </p:nvSpPr>
        <p:spPr>
          <a:xfrm>
            <a:off x="3717504" y="9049698"/>
            <a:ext cx="3597312" cy="527310"/>
          </a:xfrm>
          <a:prstGeom prst="rect">
            <a:avLst/>
          </a:prstGeom>
          <a:noFill/>
          <a:ln>
            <a:noFill/>
          </a:ln>
        </p:spPr>
        <p:txBody>
          <a:bodyPr lIns="0" tIns="0" rIns="0" bIns="0" anchor="b">
            <a:noAutofit/>
          </a:bodyPr>
          <a:lstStyle/>
          <a:p>
            <a:pPr>
              <a:lnSpc>
                <a:spcPct val="100000"/>
              </a:lnSpc>
            </a:pPr>
            <a:fld id="{D7108FB9-EFF5-4CDE-A3EB-6DC8817FCB7D}" type="slidenum">
              <a:rPr lang="en-US" sz="1900" spc="-1">
                <a:solidFill>
                  <a:srgbClr val="000000"/>
                </a:solidFill>
              </a:rPr>
              <a:t>20</a:t>
            </a:fld>
            <a:endParaRPr lang="en-US" sz="1900" spc="-1">
              <a:latin typeface="Times New Roman"/>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3" name="CustomShape 1"/>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874" name="CustomShape 2"/>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lnSpc>
                <a:spcPct val="100000"/>
              </a:lnSpc>
            </a:pPr>
            <a:fld id="{0B209815-ACEB-42A7-9A15-245D159C1DD2}" type="slidenum">
              <a:rPr lang="en-US" sz="1300" spc="-1">
                <a:solidFill>
                  <a:srgbClr val="000000"/>
                </a:solidFill>
                <a:latin typeface="Times New Roman"/>
              </a:rPr>
              <a:t>21</a:t>
            </a:fld>
            <a:endParaRPr lang="en-US" sz="1300" spc="-1">
              <a:latin typeface="Arial"/>
            </a:endParaRPr>
          </a:p>
        </p:txBody>
      </p:sp>
      <p:sp>
        <p:nvSpPr>
          <p:cNvPr id="875" name="PlaceHolder 3"/>
          <p:cNvSpPr>
            <a:spLocks noGrp="1" noRot="1" noChangeAspect="1"/>
          </p:cNvSpPr>
          <p:nvPr>
            <p:ph type="sldImg"/>
          </p:nvPr>
        </p:nvSpPr>
        <p:spPr>
          <a:xfrm>
            <a:off x="138113" y="528638"/>
            <a:ext cx="7038975" cy="3959225"/>
          </a:xfrm>
          <a:prstGeom prst="rect">
            <a:avLst/>
          </a:prstGeom>
        </p:spPr>
      </p:sp>
      <p:sp>
        <p:nvSpPr>
          <p:cNvPr id="876" name="PlaceHolder 4"/>
          <p:cNvSpPr>
            <a:spLocks noGrp="1"/>
          </p:cNvSpPr>
          <p:nvPr>
            <p:ph type="body"/>
          </p:nvPr>
        </p:nvSpPr>
        <p:spPr>
          <a:xfrm>
            <a:off x="731520" y="4620672"/>
            <a:ext cx="5851776" cy="3780000"/>
          </a:xfrm>
          <a:prstGeom prst="rect">
            <a:avLst/>
          </a:prstGeom>
        </p:spPr>
        <p:txBody>
          <a:bodyPr lIns="95139" tIns="47570" rIns="95139" bIns="47570">
            <a:noAutofit/>
          </a:bodyPr>
          <a:lstStyle/>
          <a:p>
            <a:endParaRPr lang="en-US" sz="2100" spc="-1">
              <a:latin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5" name="CustomShape 1"/>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lnSpc>
                <a:spcPct val="100000"/>
              </a:lnSpc>
            </a:pPr>
            <a:fld id="{7B66D070-19C2-49CA-BBC3-85A6270E7E8C}" type="slidenum">
              <a:rPr lang="en-US" sz="1300" spc="-1">
                <a:solidFill>
                  <a:srgbClr val="000000"/>
                </a:solidFill>
                <a:latin typeface="Times New Roman"/>
              </a:rPr>
              <a:t>2</a:t>
            </a:fld>
            <a:endParaRPr lang="en-US" sz="1300" spc="-1">
              <a:latin typeface="Arial"/>
            </a:endParaRPr>
          </a:p>
        </p:txBody>
      </p:sp>
      <p:sp>
        <p:nvSpPr>
          <p:cNvPr id="826" name="CustomShape 2"/>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827" name="PlaceHolder 3"/>
          <p:cNvSpPr>
            <a:spLocks noGrp="1" noRot="1" noChangeAspect="1"/>
          </p:cNvSpPr>
          <p:nvPr>
            <p:ph type="sldImg"/>
          </p:nvPr>
        </p:nvSpPr>
        <p:spPr>
          <a:xfrm>
            <a:off x="138113" y="528638"/>
            <a:ext cx="7038975" cy="3959225"/>
          </a:xfrm>
          <a:prstGeom prst="rect">
            <a:avLst/>
          </a:pr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7" name="CustomShape 1"/>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lnSpc>
                <a:spcPct val="100000"/>
              </a:lnSpc>
            </a:pPr>
            <a:fld id="{4ED1E20B-FE84-42B0-BC4E-19DC52A0F80A}" type="slidenum">
              <a:rPr lang="en-US" sz="1300" spc="-1">
                <a:solidFill>
                  <a:srgbClr val="000000"/>
                </a:solidFill>
                <a:latin typeface="Times New Roman"/>
              </a:rPr>
              <a:t>22</a:t>
            </a:fld>
            <a:endParaRPr lang="en-US" sz="1300" spc="-1">
              <a:latin typeface="Arial"/>
            </a:endParaRPr>
          </a:p>
        </p:txBody>
      </p:sp>
      <p:sp>
        <p:nvSpPr>
          <p:cNvPr id="878" name="CustomShape 2"/>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879" name="PlaceHolder 3"/>
          <p:cNvSpPr>
            <a:spLocks noGrp="1" noRot="1" noChangeAspect="1"/>
          </p:cNvSpPr>
          <p:nvPr>
            <p:ph type="sldImg"/>
          </p:nvPr>
        </p:nvSpPr>
        <p:spPr>
          <a:xfrm>
            <a:off x="139700" y="528638"/>
            <a:ext cx="7035800" cy="3957637"/>
          </a:xfrm>
          <a:prstGeom prst="rect">
            <a:avLst/>
          </a:pr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 name="TextShape 1"/>
          <p:cNvSpPr txBox="1"/>
          <p:nvPr/>
        </p:nvSpPr>
        <p:spPr>
          <a:xfrm>
            <a:off x="3717504" y="9049698"/>
            <a:ext cx="3597312" cy="527310"/>
          </a:xfrm>
          <a:prstGeom prst="rect">
            <a:avLst/>
          </a:prstGeom>
          <a:noFill/>
          <a:ln>
            <a:noFill/>
          </a:ln>
        </p:spPr>
        <p:txBody>
          <a:bodyPr lIns="0" tIns="0" rIns="0" bIns="0" anchor="b">
            <a:noAutofit/>
          </a:bodyPr>
          <a:lstStyle/>
          <a:p>
            <a:pPr>
              <a:lnSpc>
                <a:spcPct val="100000"/>
              </a:lnSpc>
            </a:pPr>
            <a:fld id="{00DB9245-DC0C-4DE6-AB2A-A8E5029627B3}" type="slidenum">
              <a:rPr lang="en-US" sz="1900" spc="-1">
                <a:solidFill>
                  <a:srgbClr val="000000"/>
                </a:solidFill>
              </a:rPr>
              <a:t>23</a:t>
            </a:fld>
            <a:endParaRPr lang="en-US" sz="1900" spc="-1">
              <a:latin typeface="Times New Roman"/>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1" name="TextShape 1"/>
          <p:cNvSpPr txBox="1"/>
          <p:nvPr/>
        </p:nvSpPr>
        <p:spPr>
          <a:xfrm>
            <a:off x="3717504" y="9049698"/>
            <a:ext cx="3597312" cy="527310"/>
          </a:xfrm>
          <a:prstGeom prst="rect">
            <a:avLst/>
          </a:prstGeom>
          <a:noFill/>
          <a:ln>
            <a:noFill/>
          </a:ln>
        </p:spPr>
        <p:txBody>
          <a:bodyPr lIns="0" tIns="0" rIns="0" bIns="0" anchor="b">
            <a:noAutofit/>
          </a:bodyPr>
          <a:lstStyle/>
          <a:p>
            <a:pPr>
              <a:lnSpc>
                <a:spcPct val="100000"/>
              </a:lnSpc>
            </a:pPr>
            <a:fld id="{733D2BCB-D6AA-4A3C-B1FF-F3074A2322F9}" type="slidenum">
              <a:rPr lang="en-US" sz="1900" spc="-1">
                <a:solidFill>
                  <a:srgbClr val="000000"/>
                </a:solidFill>
              </a:rPr>
              <a:t>24</a:t>
            </a:fld>
            <a:endParaRPr lang="en-US" sz="1900" spc="-1">
              <a:latin typeface="Times New Roman"/>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4" name="CustomShape 1"/>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885" name="CustomShape 2"/>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lnSpc>
                <a:spcPct val="100000"/>
              </a:lnSpc>
            </a:pPr>
            <a:fld id="{20119183-4E0A-49F2-A95B-29E02C263AEC}" type="slidenum">
              <a:rPr lang="en-US" sz="1300" spc="-1">
                <a:solidFill>
                  <a:srgbClr val="000000"/>
                </a:solidFill>
                <a:latin typeface="Times New Roman"/>
              </a:rPr>
              <a:t>27</a:t>
            </a:fld>
            <a:endParaRPr lang="en-US" sz="1300" spc="-1">
              <a:latin typeface="Arial"/>
            </a:endParaRPr>
          </a:p>
        </p:txBody>
      </p:sp>
      <p:sp>
        <p:nvSpPr>
          <p:cNvPr id="886" name="PlaceHolder 3"/>
          <p:cNvSpPr>
            <a:spLocks noGrp="1" noRot="1" noChangeAspect="1"/>
          </p:cNvSpPr>
          <p:nvPr>
            <p:ph type="sldImg"/>
          </p:nvPr>
        </p:nvSpPr>
        <p:spPr>
          <a:xfrm>
            <a:off x="138113" y="528638"/>
            <a:ext cx="7038975" cy="3959225"/>
          </a:xfrm>
          <a:prstGeom prst="rect">
            <a:avLst/>
          </a:pr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7" name="TextShape 1"/>
          <p:cNvSpPr txBox="1"/>
          <p:nvPr/>
        </p:nvSpPr>
        <p:spPr>
          <a:xfrm>
            <a:off x="3717504" y="9049698"/>
            <a:ext cx="3597312" cy="527310"/>
          </a:xfrm>
          <a:prstGeom prst="rect">
            <a:avLst/>
          </a:prstGeom>
          <a:noFill/>
          <a:ln>
            <a:noFill/>
          </a:ln>
        </p:spPr>
        <p:txBody>
          <a:bodyPr lIns="0" tIns="0" rIns="0" bIns="0" anchor="b">
            <a:noAutofit/>
          </a:bodyPr>
          <a:lstStyle/>
          <a:p>
            <a:pPr>
              <a:lnSpc>
                <a:spcPct val="100000"/>
              </a:lnSpc>
            </a:pPr>
            <a:fld id="{F8B29893-E918-4815-9D18-6196F457356B}" type="slidenum">
              <a:rPr lang="en-US" sz="1900" spc="-1">
                <a:solidFill>
                  <a:srgbClr val="000000"/>
                </a:solidFill>
              </a:rPr>
              <a:t>28</a:t>
            </a:fld>
            <a:endParaRPr lang="en-US" sz="1900" spc="-1">
              <a:latin typeface="Times New Roman"/>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1" name="TextShape 1"/>
          <p:cNvSpPr txBox="1"/>
          <p:nvPr/>
        </p:nvSpPr>
        <p:spPr>
          <a:xfrm>
            <a:off x="0" y="9073512"/>
            <a:ext cx="2389248" cy="527310"/>
          </a:xfrm>
          <a:prstGeom prst="rect">
            <a:avLst/>
          </a:prstGeom>
          <a:noFill/>
          <a:ln>
            <a:noFill/>
          </a:ln>
        </p:spPr>
        <p:txBody>
          <a:bodyPr lIns="0" tIns="0" rIns="0" bIns="0" anchor="b">
            <a:noAutofit/>
          </a:bodyPr>
          <a:lstStyle/>
          <a:p>
            <a:endParaRPr lang="en-US" sz="2500" spc="-1">
              <a:latin typeface="Times New Roman"/>
            </a:endParaRPr>
          </a:p>
        </p:txBody>
      </p:sp>
      <p:sp>
        <p:nvSpPr>
          <p:cNvPr id="892" name="TextShape 2"/>
          <p:cNvSpPr txBox="1"/>
          <p:nvPr/>
        </p:nvSpPr>
        <p:spPr>
          <a:xfrm>
            <a:off x="3717504" y="9049698"/>
            <a:ext cx="3597312" cy="527310"/>
          </a:xfrm>
          <a:prstGeom prst="rect">
            <a:avLst/>
          </a:prstGeom>
          <a:noFill/>
          <a:ln>
            <a:noFill/>
          </a:ln>
        </p:spPr>
        <p:txBody>
          <a:bodyPr lIns="0" tIns="0" rIns="0" bIns="0" anchor="b">
            <a:noAutofit/>
          </a:bodyPr>
          <a:lstStyle/>
          <a:p>
            <a:pPr>
              <a:lnSpc>
                <a:spcPct val="100000"/>
              </a:lnSpc>
            </a:pPr>
            <a:fld id="{54238A47-57C3-403C-853B-258ADC1FEE9D}" type="slidenum">
              <a:rPr lang="en-US" sz="1900" spc="-1">
                <a:solidFill>
                  <a:srgbClr val="000000"/>
                </a:solidFill>
              </a:rPr>
              <a:t>29</a:t>
            </a:fld>
            <a:endParaRPr lang="en-US" sz="1900" spc="-1">
              <a:latin typeface="Times New Roman"/>
            </a:endParaRPr>
          </a:p>
        </p:txBody>
      </p:sp>
      <p:sp>
        <p:nvSpPr>
          <p:cNvPr id="893" name="PlaceHolder 3"/>
          <p:cNvSpPr>
            <a:spLocks noGrp="1" noRot="1" noChangeAspect="1"/>
          </p:cNvSpPr>
          <p:nvPr>
            <p:ph type="sldImg"/>
          </p:nvPr>
        </p:nvSpPr>
        <p:spPr>
          <a:xfrm>
            <a:off x="138113" y="528638"/>
            <a:ext cx="7038975" cy="3959225"/>
          </a:xfrm>
          <a:prstGeom prst="rect">
            <a:avLst/>
          </a:pr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4" name="PlaceHolder 1"/>
          <p:cNvSpPr>
            <a:spLocks noGrp="1" noRot="1" noChangeAspect="1"/>
          </p:cNvSpPr>
          <p:nvPr>
            <p:ph type="sldImg"/>
          </p:nvPr>
        </p:nvSpPr>
        <p:spPr>
          <a:xfrm>
            <a:off x="623888" y="801688"/>
            <a:ext cx="7040562" cy="3960812"/>
          </a:xfrm>
          <a:prstGeom prst="rect">
            <a:avLst/>
          </a:prstGeom>
        </p:spPr>
      </p:sp>
      <p:sp>
        <p:nvSpPr>
          <p:cNvPr id="895" name="TextShape 2"/>
          <p:cNvSpPr txBox="1"/>
          <p:nvPr/>
        </p:nvSpPr>
        <p:spPr>
          <a:xfrm>
            <a:off x="3717504" y="9049698"/>
            <a:ext cx="3597312" cy="527310"/>
          </a:xfrm>
          <a:prstGeom prst="rect">
            <a:avLst/>
          </a:prstGeom>
          <a:noFill/>
          <a:ln>
            <a:noFill/>
          </a:ln>
        </p:spPr>
        <p:txBody>
          <a:bodyPr lIns="0" tIns="0" rIns="0" bIns="0" anchor="b">
            <a:noAutofit/>
          </a:bodyPr>
          <a:lstStyle/>
          <a:p>
            <a:pPr>
              <a:lnSpc>
                <a:spcPct val="100000"/>
              </a:lnSpc>
            </a:pPr>
            <a:fld id="{4C23424A-84AB-4DB5-B857-1196C489709D}" type="slidenum">
              <a:rPr lang="en-US" sz="1900" spc="-1">
                <a:solidFill>
                  <a:srgbClr val="000000"/>
                </a:solidFill>
              </a:rPr>
              <a:t>30</a:t>
            </a:fld>
            <a:endParaRPr lang="en-US" sz="1900" spc="-1">
              <a:latin typeface="Times New Roman"/>
            </a:endParaRPr>
          </a:p>
        </p:txBody>
      </p:sp>
      <p:sp>
        <p:nvSpPr>
          <p:cNvPr id="896" name="TextShape 3"/>
          <p:cNvSpPr txBox="1"/>
          <p:nvPr/>
        </p:nvSpPr>
        <p:spPr>
          <a:xfrm>
            <a:off x="0" y="9073512"/>
            <a:ext cx="2389248" cy="527310"/>
          </a:xfrm>
          <a:prstGeom prst="rect">
            <a:avLst/>
          </a:prstGeom>
          <a:noFill/>
          <a:ln>
            <a:noFill/>
          </a:ln>
        </p:spPr>
        <p:txBody>
          <a:bodyPr lIns="0" tIns="0" rIns="0" bIns="0" anchor="b">
            <a:noAutofit/>
          </a:bodyPr>
          <a:lstStyle/>
          <a:p>
            <a:endParaRPr lang="en-US" sz="2500" spc="-1">
              <a:latin typeface="Times New Roman"/>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7" name="CustomShape 1"/>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lnSpc>
                <a:spcPct val="100000"/>
              </a:lnSpc>
            </a:pPr>
            <a:fld id="{8C3E4E5B-7747-4DCC-8830-D6AB4B7378A8}" type="slidenum">
              <a:rPr lang="en-US" sz="1300" spc="-1">
                <a:solidFill>
                  <a:srgbClr val="000000"/>
                </a:solidFill>
                <a:latin typeface="Times New Roman"/>
              </a:rPr>
              <a:t>31</a:t>
            </a:fld>
            <a:endParaRPr lang="en-US" sz="1300" spc="-1">
              <a:latin typeface="Arial"/>
            </a:endParaRPr>
          </a:p>
        </p:txBody>
      </p:sp>
      <p:sp>
        <p:nvSpPr>
          <p:cNvPr id="898" name="CustomShape 2"/>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899" name="PlaceHolder 3"/>
          <p:cNvSpPr>
            <a:spLocks noGrp="1" noRot="1" noChangeAspect="1"/>
          </p:cNvSpPr>
          <p:nvPr>
            <p:ph type="sldImg"/>
          </p:nvPr>
        </p:nvSpPr>
        <p:spPr>
          <a:xfrm>
            <a:off x="139700" y="528638"/>
            <a:ext cx="7035800" cy="3957637"/>
          </a:xfrm>
          <a:prstGeom prst="rect">
            <a:avLst/>
          </a:pr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0" name="CustomShape 1"/>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lnSpc>
                <a:spcPct val="100000"/>
              </a:lnSpc>
            </a:pPr>
            <a:fld id="{59495ED3-A7E8-440C-82BA-4565683283D8}" type="slidenum">
              <a:rPr lang="en-US" sz="1300" spc="-1">
                <a:solidFill>
                  <a:srgbClr val="000000"/>
                </a:solidFill>
                <a:latin typeface="Times New Roman"/>
              </a:rPr>
              <a:t>32</a:t>
            </a:fld>
            <a:endParaRPr lang="en-US" sz="1300" spc="-1">
              <a:latin typeface="Arial"/>
            </a:endParaRPr>
          </a:p>
        </p:txBody>
      </p:sp>
      <p:sp>
        <p:nvSpPr>
          <p:cNvPr id="901" name="CustomShape 2"/>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902" name="PlaceHolder 3"/>
          <p:cNvSpPr>
            <a:spLocks noGrp="1" noRot="1" noChangeAspect="1"/>
          </p:cNvSpPr>
          <p:nvPr>
            <p:ph type="sldImg"/>
          </p:nvPr>
        </p:nvSpPr>
        <p:spPr>
          <a:xfrm>
            <a:off x="139700" y="528638"/>
            <a:ext cx="7035800" cy="3957637"/>
          </a:xfrm>
          <a:prstGeom prst="rect">
            <a:avLst/>
          </a:pr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2" name="TextShape 1"/>
          <p:cNvSpPr txBox="1"/>
          <p:nvPr/>
        </p:nvSpPr>
        <p:spPr>
          <a:xfrm>
            <a:off x="3717504" y="9049698"/>
            <a:ext cx="3597312" cy="527310"/>
          </a:xfrm>
          <a:prstGeom prst="rect">
            <a:avLst/>
          </a:prstGeom>
          <a:noFill/>
          <a:ln>
            <a:noFill/>
          </a:ln>
        </p:spPr>
        <p:txBody>
          <a:bodyPr lIns="0" tIns="0" rIns="0" bIns="0" anchor="b">
            <a:noAutofit/>
          </a:bodyPr>
          <a:lstStyle/>
          <a:p>
            <a:pPr>
              <a:lnSpc>
                <a:spcPct val="100000"/>
              </a:lnSpc>
            </a:pPr>
            <a:fld id="{CF068441-BB24-47C3-B0BE-E7481F3E72D5}" type="slidenum">
              <a:rPr lang="en-US" sz="1900" spc="-1">
                <a:solidFill>
                  <a:srgbClr val="000000"/>
                </a:solidFill>
              </a:rPr>
              <a:t>34</a:t>
            </a:fld>
            <a:endParaRPr lang="en-US" sz="1900" spc="-1">
              <a:latin typeface="Times New Roman"/>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8" name="CustomShape 1"/>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lnSpc>
                <a:spcPct val="100000"/>
              </a:lnSpc>
            </a:pPr>
            <a:fld id="{A3620D8A-3084-4E7C-A441-484E734411A1}" type="slidenum">
              <a:rPr lang="en-US" sz="1300" spc="-1">
                <a:solidFill>
                  <a:srgbClr val="000000"/>
                </a:solidFill>
                <a:latin typeface="Times New Roman"/>
              </a:rPr>
              <a:t>3</a:t>
            </a:fld>
            <a:endParaRPr lang="en-US" sz="1300" spc="-1">
              <a:latin typeface="Arial"/>
            </a:endParaRPr>
          </a:p>
        </p:txBody>
      </p:sp>
      <p:sp>
        <p:nvSpPr>
          <p:cNvPr id="829" name="CustomShape 2"/>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830" name="PlaceHolder 3"/>
          <p:cNvSpPr>
            <a:spLocks noGrp="1" noRot="1" noChangeAspect="1"/>
          </p:cNvSpPr>
          <p:nvPr>
            <p:ph type="sldImg"/>
          </p:nvPr>
        </p:nvSpPr>
        <p:spPr>
          <a:xfrm>
            <a:off x="138113" y="528638"/>
            <a:ext cx="7038975" cy="3959225"/>
          </a:xfrm>
          <a:prstGeom prst="rect">
            <a:avLst/>
          </a:pr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3" name="TextShape 1"/>
          <p:cNvSpPr txBox="1"/>
          <p:nvPr/>
        </p:nvSpPr>
        <p:spPr>
          <a:xfrm>
            <a:off x="3717504" y="9049698"/>
            <a:ext cx="3597312" cy="527310"/>
          </a:xfrm>
          <a:prstGeom prst="rect">
            <a:avLst/>
          </a:prstGeom>
          <a:noFill/>
          <a:ln>
            <a:noFill/>
          </a:ln>
        </p:spPr>
        <p:txBody>
          <a:bodyPr lIns="0" tIns="0" rIns="0" bIns="0" anchor="b">
            <a:noAutofit/>
          </a:bodyPr>
          <a:lstStyle/>
          <a:p>
            <a:pPr>
              <a:lnSpc>
                <a:spcPct val="100000"/>
              </a:lnSpc>
            </a:pPr>
            <a:fld id="{06ADA6DA-C3D9-4E41-874A-F7683C4249EC}" type="slidenum">
              <a:rPr lang="en-US" sz="1900" spc="-1">
                <a:solidFill>
                  <a:srgbClr val="000000"/>
                </a:solidFill>
              </a:rPr>
              <a:t>35</a:t>
            </a:fld>
            <a:endParaRPr lang="en-US" sz="1900" spc="-1">
              <a:latin typeface="Times New Roman"/>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8" name="CustomShape 1"/>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lnSpc>
                <a:spcPct val="100000"/>
              </a:lnSpc>
            </a:pPr>
            <a:fld id="{7539FF3D-0051-452B-8B25-1B3229692335}" type="slidenum">
              <a:rPr lang="en-US" sz="1300" spc="-1">
                <a:solidFill>
                  <a:srgbClr val="000000"/>
                </a:solidFill>
                <a:latin typeface="Times New Roman"/>
              </a:rPr>
              <a:t>36</a:t>
            </a:fld>
            <a:endParaRPr lang="en-US" sz="1300" spc="-1">
              <a:latin typeface="Arial"/>
            </a:endParaRPr>
          </a:p>
        </p:txBody>
      </p:sp>
      <p:sp>
        <p:nvSpPr>
          <p:cNvPr id="889" name="CustomShape 2"/>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890" name="PlaceHolder 3"/>
          <p:cNvSpPr>
            <a:spLocks noGrp="1" noRot="1" noChangeAspect="1"/>
          </p:cNvSpPr>
          <p:nvPr>
            <p:ph type="sldImg"/>
          </p:nvPr>
        </p:nvSpPr>
        <p:spPr>
          <a:xfrm>
            <a:off x="138113" y="528638"/>
            <a:ext cx="7038975" cy="3959225"/>
          </a:xfrm>
          <a:prstGeom prst="rect">
            <a:avLst/>
          </a:pr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1" name="CustomShape 1"/>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832" name="CustomShape 2"/>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tabLst>
                <a:tab pos="0" algn="l"/>
              </a:tabLst>
            </a:pPr>
            <a:fld id="{8FBDD355-70ED-46BB-A1F6-0E498F3F0E84}" type="slidenum">
              <a:rPr lang="en-US" sz="1300" spc="-1">
                <a:solidFill>
                  <a:srgbClr val="000000"/>
                </a:solidFill>
                <a:latin typeface="Times New Roman"/>
              </a:rPr>
              <a:pPr algn="r">
                <a:tabLst>
                  <a:tab pos="0" algn="l"/>
                </a:tabLst>
              </a:pPr>
              <a:t>5</a:t>
            </a:fld>
            <a:endParaRPr lang="en-US" sz="1300" spc="-1">
              <a:latin typeface="Arial"/>
            </a:endParaRPr>
          </a:p>
        </p:txBody>
      </p:sp>
      <p:sp>
        <p:nvSpPr>
          <p:cNvPr id="833" name="PlaceHolder 3"/>
          <p:cNvSpPr>
            <a:spLocks noGrp="1" noRot="1" noChangeAspect="1"/>
          </p:cNvSpPr>
          <p:nvPr>
            <p:ph type="sldImg"/>
          </p:nvPr>
        </p:nvSpPr>
        <p:spPr>
          <a:xfrm>
            <a:off x="139700" y="528638"/>
            <a:ext cx="7035800" cy="3957637"/>
          </a:xfrm>
          <a:prstGeom prst="rect">
            <a:avLst/>
          </a:pr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4" name="CustomShape 1"/>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835" name="CustomShape 2"/>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lnSpc>
                <a:spcPct val="100000"/>
              </a:lnSpc>
            </a:pPr>
            <a:fld id="{A48ACF45-C5E7-4A64-A52E-6BBE5121B340}" type="slidenum">
              <a:rPr lang="en-US" sz="1300" spc="-1">
                <a:solidFill>
                  <a:srgbClr val="000000"/>
                </a:solidFill>
                <a:latin typeface="Times New Roman"/>
              </a:rPr>
              <a:t>6</a:t>
            </a:fld>
            <a:endParaRPr lang="en-US" sz="1300" spc="-1">
              <a:latin typeface="Arial"/>
            </a:endParaRPr>
          </a:p>
        </p:txBody>
      </p:sp>
      <p:sp>
        <p:nvSpPr>
          <p:cNvPr id="836" name="PlaceHolder 3"/>
          <p:cNvSpPr>
            <a:spLocks noGrp="1" noRot="1" noChangeAspect="1"/>
          </p:cNvSpPr>
          <p:nvPr>
            <p:ph type="sldImg"/>
          </p:nvPr>
        </p:nvSpPr>
        <p:spPr>
          <a:xfrm>
            <a:off x="139700" y="528638"/>
            <a:ext cx="7035800" cy="3957637"/>
          </a:xfrm>
          <a:prstGeom prst="rect">
            <a:avLst/>
          </a:pr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7" name="PlaceHolder 1"/>
          <p:cNvSpPr>
            <a:spLocks noGrp="1" noRot="1" noChangeAspect="1"/>
          </p:cNvSpPr>
          <p:nvPr>
            <p:ph type="sldImg"/>
          </p:nvPr>
        </p:nvSpPr>
        <p:spPr>
          <a:xfrm>
            <a:off x="57150" y="600075"/>
            <a:ext cx="7200900" cy="4051300"/>
          </a:xfrm>
          <a:prstGeom prst="rect">
            <a:avLst/>
          </a:prstGeom>
        </p:spPr>
      </p:sp>
      <p:sp>
        <p:nvSpPr>
          <p:cNvPr id="838" name="CustomShape 2"/>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839" name="CustomShape 3"/>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lnSpc>
                <a:spcPct val="100000"/>
              </a:lnSpc>
            </a:pPr>
            <a:fld id="{FCAC9BC8-4451-44A9-BBFA-586FE3778B96}" type="slidenum">
              <a:rPr lang="en-US" sz="1300" spc="-1">
                <a:solidFill>
                  <a:srgbClr val="000000"/>
                </a:solidFill>
                <a:latin typeface="Times New Roman"/>
              </a:rPr>
              <a:t>7</a:t>
            </a:fld>
            <a:endParaRPr lang="en-US" sz="1300" spc="-1">
              <a:latin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0" name="CustomShape 1"/>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841" name="CustomShape 2"/>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lnSpc>
                <a:spcPct val="100000"/>
              </a:lnSpc>
            </a:pPr>
            <a:fld id="{8E100B79-4384-4604-BBC1-465339B5FB8C}" type="slidenum">
              <a:rPr lang="en-US" sz="1300" spc="-1">
                <a:solidFill>
                  <a:srgbClr val="000000"/>
                </a:solidFill>
                <a:latin typeface="Times New Roman"/>
              </a:rPr>
              <a:t>8</a:t>
            </a:fld>
            <a:endParaRPr lang="en-US" sz="1300" spc="-1">
              <a:latin typeface="Arial"/>
            </a:endParaRPr>
          </a:p>
        </p:txBody>
      </p:sp>
      <p:sp>
        <p:nvSpPr>
          <p:cNvPr id="842" name="PlaceHolder 3"/>
          <p:cNvSpPr>
            <a:spLocks noGrp="1" noRot="1" noChangeAspect="1"/>
          </p:cNvSpPr>
          <p:nvPr>
            <p:ph type="sldImg"/>
          </p:nvPr>
        </p:nvSpPr>
        <p:spPr>
          <a:xfrm>
            <a:off x="139700" y="528638"/>
            <a:ext cx="7035800" cy="3957637"/>
          </a:xfrm>
          <a:prstGeom prst="rect">
            <a:avLst/>
          </a:pr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3" name="CustomShape 1"/>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lnSpc>
                <a:spcPct val="100000"/>
              </a:lnSpc>
            </a:pPr>
            <a:fld id="{F343C166-D58F-4906-A5F9-D9BBD6A27A0D}" type="slidenum">
              <a:rPr lang="en-US" sz="1300" spc="-1">
                <a:solidFill>
                  <a:srgbClr val="000000"/>
                </a:solidFill>
                <a:latin typeface="Times New Roman"/>
              </a:rPr>
              <a:t>9</a:t>
            </a:fld>
            <a:endParaRPr lang="en-US" sz="1300" spc="-1">
              <a:latin typeface="Arial"/>
            </a:endParaRPr>
          </a:p>
        </p:txBody>
      </p:sp>
      <p:sp>
        <p:nvSpPr>
          <p:cNvPr id="844" name="CustomShape 2"/>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845" name="PlaceHolder 3"/>
          <p:cNvSpPr>
            <a:spLocks noGrp="1" noRot="1" noChangeAspect="1"/>
          </p:cNvSpPr>
          <p:nvPr>
            <p:ph type="sldImg"/>
          </p:nvPr>
        </p:nvSpPr>
        <p:spPr>
          <a:xfrm>
            <a:off x="139700" y="528638"/>
            <a:ext cx="7035800" cy="3957637"/>
          </a:xfrm>
          <a:prstGeom prst="rect">
            <a:avLst/>
          </a:pr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6" name="CustomShape 1"/>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lnSpc>
                <a:spcPct val="100000"/>
              </a:lnSpc>
            </a:pPr>
            <a:fld id="{4C30AE87-73AC-4FE0-A501-0D789265378F}" type="slidenum">
              <a:rPr lang="en-US" sz="1300" spc="-1">
                <a:solidFill>
                  <a:srgbClr val="000000"/>
                </a:solidFill>
                <a:latin typeface="Times New Roman"/>
              </a:rPr>
              <a:t>10</a:t>
            </a:fld>
            <a:endParaRPr lang="en-US" sz="1300" spc="-1">
              <a:latin typeface="Arial"/>
            </a:endParaRPr>
          </a:p>
        </p:txBody>
      </p:sp>
      <p:sp>
        <p:nvSpPr>
          <p:cNvPr id="847" name="CustomShape 2"/>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848" name="PlaceHolder 3"/>
          <p:cNvSpPr>
            <a:spLocks noGrp="1" noRot="1" noChangeAspect="1"/>
          </p:cNvSpPr>
          <p:nvPr>
            <p:ph type="sldImg"/>
          </p:nvPr>
        </p:nvSpPr>
        <p:spPr>
          <a:xfrm>
            <a:off x="139700" y="528638"/>
            <a:ext cx="7035800" cy="3957637"/>
          </a:xfrm>
          <a:prstGeom prst="rect">
            <a:avLst/>
          </a:pr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3"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4"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5"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378"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79"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80"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81"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382" name="PlaceHolder 1"/>
          <p:cNvSpPr>
            <a:spLocks noGrp="1"/>
          </p:cNvSpPr>
          <p:nvPr>
            <p:ph type="subTitle"/>
          </p:nvPr>
        </p:nvSpPr>
        <p:spPr>
          <a:xfrm>
            <a:off x="838080" y="365040"/>
            <a:ext cx="10514880" cy="614232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383"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84"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85"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86"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387"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88"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89"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90"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391"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92"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93"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94"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95"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96"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97"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98"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99"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00"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01"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02"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403"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404"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05"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06"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07"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08"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09"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6"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7"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8"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9"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0"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20"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421"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22"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423"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24"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425"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26"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427"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428" name="PlaceHolder 1"/>
          <p:cNvSpPr>
            <a:spLocks noGrp="1"/>
          </p:cNvSpPr>
          <p:nvPr>
            <p:ph type="subTitle"/>
          </p:nvPr>
        </p:nvSpPr>
        <p:spPr>
          <a:xfrm>
            <a:off x="838080" y="365040"/>
            <a:ext cx="10514880" cy="614232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429"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430"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31"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32"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433"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434"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35"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36"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437"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438"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39"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40"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441"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442"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43"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444"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445"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46"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47"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48"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41"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42"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3"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4"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5"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6"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7"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449"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450"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51"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52"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53"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54"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55"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65"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466"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67"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468"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69"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470"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71"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472"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473" name="PlaceHolder 1"/>
          <p:cNvSpPr>
            <a:spLocks noGrp="1"/>
          </p:cNvSpPr>
          <p:nvPr>
            <p:ph type="subTitle"/>
          </p:nvPr>
        </p:nvSpPr>
        <p:spPr>
          <a:xfrm>
            <a:off x="838080" y="365040"/>
            <a:ext cx="10514880" cy="614232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474"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475"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76"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77"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478"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479"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80"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81"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482"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483"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84"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85"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486"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487"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88"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489"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490"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91"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92"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93"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494"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495"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96"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97"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98"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99"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00"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13"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514"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515"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516"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517"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518"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19"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520"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21" name="PlaceHolder 1"/>
          <p:cNvSpPr>
            <a:spLocks noGrp="1"/>
          </p:cNvSpPr>
          <p:nvPr>
            <p:ph type="subTitle"/>
          </p:nvPr>
        </p:nvSpPr>
        <p:spPr>
          <a:xfrm>
            <a:off x="838080" y="365040"/>
            <a:ext cx="10514880" cy="614232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22"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523"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24"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25"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7"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58"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26"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527"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28"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29"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530"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531"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32"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33"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534"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535"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36"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537"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538"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39"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40"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41"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542"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543"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44"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45"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46"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47"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48"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60"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62"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63"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4"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65" name="PlaceHolder 1"/>
          <p:cNvSpPr>
            <a:spLocks noGrp="1"/>
          </p:cNvSpPr>
          <p:nvPr>
            <p:ph type="subTitle"/>
          </p:nvPr>
        </p:nvSpPr>
        <p:spPr>
          <a:xfrm>
            <a:off x="838080" y="365040"/>
            <a:ext cx="10514880" cy="614232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66"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67"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68"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69"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2"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3"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71"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72"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73"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74"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75"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76"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77"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78"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79"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80"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81"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82"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83"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84"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85"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86"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87"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88"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89"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90"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91"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92"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02"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03"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04"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05"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06"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07"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08"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09"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5"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10" name="PlaceHolder 1"/>
          <p:cNvSpPr>
            <a:spLocks noGrp="1"/>
          </p:cNvSpPr>
          <p:nvPr>
            <p:ph type="subTitle"/>
          </p:nvPr>
        </p:nvSpPr>
        <p:spPr>
          <a:xfrm>
            <a:off x="838080" y="365040"/>
            <a:ext cx="10514880" cy="614232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11"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12"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13"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14"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15"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16"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17"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18"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19"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20"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21"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22"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23"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24"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25"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26"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27"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28"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29"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30"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31"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32"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33"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34"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35"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36"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37"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47"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48"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49"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50"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6"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7"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8"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51"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52"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53"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54"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55" name="PlaceHolder 1"/>
          <p:cNvSpPr>
            <a:spLocks noGrp="1"/>
          </p:cNvSpPr>
          <p:nvPr>
            <p:ph type="subTitle"/>
          </p:nvPr>
        </p:nvSpPr>
        <p:spPr>
          <a:xfrm>
            <a:off x="838080" y="365040"/>
            <a:ext cx="10514880" cy="614232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56"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57"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58"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59"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60"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61"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62"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63"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64"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65"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66"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67"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68"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69"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70"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71"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72"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73"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74"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75"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76"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77"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78"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79"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80"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81"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82"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9"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92"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93"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94"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95"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96"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97"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98"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99"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00" name="PlaceHolder 1"/>
          <p:cNvSpPr>
            <a:spLocks noGrp="1"/>
          </p:cNvSpPr>
          <p:nvPr>
            <p:ph type="subTitle"/>
          </p:nvPr>
        </p:nvSpPr>
        <p:spPr>
          <a:xfrm>
            <a:off x="838080" y="365040"/>
            <a:ext cx="10514880" cy="614232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01"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02"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03"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04"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05"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06"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07"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08"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09"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10"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11"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12"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13"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14"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15"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16"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17"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18"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19"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20"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0" name="PlaceHolder 1"/>
          <p:cNvSpPr>
            <a:spLocks noGrp="1"/>
          </p:cNvSpPr>
          <p:nvPr>
            <p:ph type="subTitle"/>
          </p:nvPr>
        </p:nvSpPr>
        <p:spPr>
          <a:xfrm>
            <a:off x="838080" y="365040"/>
            <a:ext cx="10514880" cy="614232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221"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22"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23"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24"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25"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26"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27"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38"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39"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240"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41"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242"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43"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44"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45"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46" name="PlaceHolder 1"/>
          <p:cNvSpPr>
            <a:spLocks noGrp="1"/>
          </p:cNvSpPr>
          <p:nvPr>
            <p:ph type="subTitle"/>
          </p:nvPr>
        </p:nvSpPr>
        <p:spPr>
          <a:xfrm>
            <a:off x="838080" y="365040"/>
            <a:ext cx="10514880" cy="614232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47"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48"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49"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50"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51"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52"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53"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54"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55"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56"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57"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58"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1"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2"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3"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4"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59"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60"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61"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62"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63"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64"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65"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66"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267"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68"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69"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70"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71"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72"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73"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83"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84"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285"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86"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287"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88"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89"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90"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91" name="PlaceHolder 1"/>
          <p:cNvSpPr>
            <a:spLocks noGrp="1"/>
          </p:cNvSpPr>
          <p:nvPr>
            <p:ph type="subTitle"/>
          </p:nvPr>
        </p:nvSpPr>
        <p:spPr>
          <a:xfrm>
            <a:off x="838080" y="365040"/>
            <a:ext cx="10514880" cy="614232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92"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93"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94"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95"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5"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6"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7"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8"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96"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97"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98"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99"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300"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01"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02"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03"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04"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05"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06"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07"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08"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09"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10"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11"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12"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13"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14"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15"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16"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17"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18"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329"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30"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331"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32"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333"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34"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35"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36"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0"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1"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2"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337" name="PlaceHolder 1"/>
          <p:cNvSpPr>
            <a:spLocks noGrp="1"/>
          </p:cNvSpPr>
          <p:nvPr>
            <p:ph type="subTitle"/>
          </p:nvPr>
        </p:nvSpPr>
        <p:spPr>
          <a:xfrm>
            <a:off x="838080" y="365040"/>
            <a:ext cx="10514880" cy="614232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338"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39"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40"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41"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342"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43"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44"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45"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346"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47"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48"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49"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50"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51"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52"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53"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54"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55"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56"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57"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58"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59"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60"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61"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62"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63"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64"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374"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75"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376"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77"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16.xml"/><Relationship Id="rId13" Type="http://schemas.openxmlformats.org/officeDocument/2006/relationships/theme" Target="../theme/theme10.xml"/><Relationship Id="rId3" Type="http://schemas.openxmlformats.org/officeDocument/2006/relationships/slideLayout" Target="../slideLayouts/slideLayout111.xml"/><Relationship Id="rId7" Type="http://schemas.openxmlformats.org/officeDocument/2006/relationships/slideLayout" Target="../slideLayouts/slideLayout115.xml"/><Relationship Id="rId12" Type="http://schemas.openxmlformats.org/officeDocument/2006/relationships/slideLayout" Target="../slideLayouts/slideLayout120.xml"/><Relationship Id="rId2" Type="http://schemas.openxmlformats.org/officeDocument/2006/relationships/slideLayout" Target="../slideLayouts/slideLayout110.xml"/><Relationship Id="rId1" Type="http://schemas.openxmlformats.org/officeDocument/2006/relationships/slideLayout" Target="../slideLayouts/slideLayout109.xml"/><Relationship Id="rId6" Type="http://schemas.openxmlformats.org/officeDocument/2006/relationships/slideLayout" Target="../slideLayouts/slideLayout114.xml"/><Relationship Id="rId11" Type="http://schemas.openxmlformats.org/officeDocument/2006/relationships/slideLayout" Target="../slideLayouts/slideLayout119.xml"/><Relationship Id="rId5" Type="http://schemas.openxmlformats.org/officeDocument/2006/relationships/slideLayout" Target="../slideLayouts/slideLayout113.xml"/><Relationship Id="rId10" Type="http://schemas.openxmlformats.org/officeDocument/2006/relationships/slideLayout" Target="../slideLayouts/slideLayout118.xml"/><Relationship Id="rId4" Type="http://schemas.openxmlformats.org/officeDocument/2006/relationships/slideLayout" Target="../slideLayouts/slideLayout112.xml"/><Relationship Id="rId9" Type="http://schemas.openxmlformats.org/officeDocument/2006/relationships/slideLayout" Target="../slideLayouts/slideLayout117.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28.xml"/><Relationship Id="rId13" Type="http://schemas.openxmlformats.org/officeDocument/2006/relationships/theme" Target="../theme/theme11.xml"/><Relationship Id="rId3" Type="http://schemas.openxmlformats.org/officeDocument/2006/relationships/slideLayout" Target="../slideLayouts/slideLayout123.xml"/><Relationship Id="rId7" Type="http://schemas.openxmlformats.org/officeDocument/2006/relationships/slideLayout" Target="../slideLayouts/slideLayout127.xml"/><Relationship Id="rId12" Type="http://schemas.openxmlformats.org/officeDocument/2006/relationships/slideLayout" Target="../slideLayouts/slideLayout132.xml"/><Relationship Id="rId2" Type="http://schemas.openxmlformats.org/officeDocument/2006/relationships/slideLayout" Target="../slideLayouts/slideLayout122.xml"/><Relationship Id="rId1" Type="http://schemas.openxmlformats.org/officeDocument/2006/relationships/slideLayout" Target="../slideLayouts/slideLayout121.xml"/><Relationship Id="rId6" Type="http://schemas.openxmlformats.org/officeDocument/2006/relationships/slideLayout" Target="../slideLayouts/slideLayout126.xml"/><Relationship Id="rId11" Type="http://schemas.openxmlformats.org/officeDocument/2006/relationships/slideLayout" Target="../slideLayouts/slideLayout131.xml"/><Relationship Id="rId5" Type="http://schemas.openxmlformats.org/officeDocument/2006/relationships/slideLayout" Target="../slideLayouts/slideLayout125.xml"/><Relationship Id="rId10" Type="http://schemas.openxmlformats.org/officeDocument/2006/relationships/slideLayout" Target="../slideLayouts/slideLayout130.xml"/><Relationship Id="rId4" Type="http://schemas.openxmlformats.org/officeDocument/2006/relationships/slideLayout" Target="../slideLayouts/slideLayout124.xml"/><Relationship Id="rId9" Type="http://schemas.openxmlformats.org/officeDocument/2006/relationships/slideLayout" Target="../slideLayouts/slideLayout129.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40.xml"/><Relationship Id="rId13" Type="http://schemas.openxmlformats.org/officeDocument/2006/relationships/theme" Target="../theme/theme12.xml"/><Relationship Id="rId3" Type="http://schemas.openxmlformats.org/officeDocument/2006/relationships/slideLayout" Target="../slideLayouts/slideLayout135.xml"/><Relationship Id="rId7" Type="http://schemas.openxmlformats.org/officeDocument/2006/relationships/slideLayout" Target="../slideLayouts/slideLayout139.xml"/><Relationship Id="rId12" Type="http://schemas.openxmlformats.org/officeDocument/2006/relationships/slideLayout" Target="../slideLayouts/slideLayout144.xml"/><Relationship Id="rId2" Type="http://schemas.openxmlformats.org/officeDocument/2006/relationships/slideLayout" Target="../slideLayouts/slideLayout134.xml"/><Relationship Id="rId1" Type="http://schemas.openxmlformats.org/officeDocument/2006/relationships/slideLayout" Target="../slideLayouts/slideLayout133.xml"/><Relationship Id="rId6" Type="http://schemas.openxmlformats.org/officeDocument/2006/relationships/slideLayout" Target="../slideLayouts/slideLayout138.xml"/><Relationship Id="rId11" Type="http://schemas.openxmlformats.org/officeDocument/2006/relationships/slideLayout" Target="../slideLayouts/slideLayout143.xml"/><Relationship Id="rId5" Type="http://schemas.openxmlformats.org/officeDocument/2006/relationships/slideLayout" Target="../slideLayouts/slideLayout137.xml"/><Relationship Id="rId10" Type="http://schemas.openxmlformats.org/officeDocument/2006/relationships/slideLayout" Target="../slideLayouts/slideLayout142.xml"/><Relationship Id="rId4" Type="http://schemas.openxmlformats.org/officeDocument/2006/relationships/slideLayout" Target="../slideLayouts/slideLayout136.xml"/><Relationship Id="rId9" Type="http://schemas.openxmlformats.org/officeDocument/2006/relationships/slideLayout" Target="../slideLayouts/slideLayout14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theme" Target="../theme/theme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theme" Target="../theme/theme5.xml"/><Relationship Id="rId3" Type="http://schemas.openxmlformats.org/officeDocument/2006/relationships/slideLayout" Target="../slideLayouts/slideLayout51.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2" Type="http://schemas.openxmlformats.org/officeDocument/2006/relationships/slideLayout" Target="../slideLayouts/slideLayout50.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0" Type="http://schemas.openxmlformats.org/officeDocument/2006/relationships/slideLayout" Target="../slideLayouts/slideLayout58.xml"/><Relationship Id="rId4" Type="http://schemas.openxmlformats.org/officeDocument/2006/relationships/slideLayout" Target="../slideLayouts/slideLayout52.xml"/><Relationship Id="rId9" Type="http://schemas.openxmlformats.org/officeDocument/2006/relationships/slideLayout" Target="../slideLayouts/slideLayout57.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8.xml"/><Relationship Id="rId13" Type="http://schemas.openxmlformats.org/officeDocument/2006/relationships/theme" Target="../theme/theme6.xml"/><Relationship Id="rId3" Type="http://schemas.openxmlformats.org/officeDocument/2006/relationships/slideLayout" Target="../slideLayouts/slideLayout63.xml"/><Relationship Id="rId7" Type="http://schemas.openxmlformats.org/officeDocument/2006/relationships/slideLayout" Target="../slideLayouts/slideLayout67.xml"/><Relationship Id="rId12" Type="http://schemas.openxmlformats.org/officeDocument/2006/relationships/slideLayout" Target="../slideLayouts/slideLayout72.xml"/><Relationship Id="rId2" Type="http://schemas.openxmlformats.org/officeDocument/2006/relationships/slideLayout" Target="../slideLayouts/slideLayout62.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5" Type="http://schemas.openxmlformats.org/officeDocument/2006/relationships/slideLayout" Target="../slideLayouts/slideLayout65.xml"/><Relationship Id="rId10" Type="http://schemas.openxmlformats.org/officeDocument/2006/relationships/slideLayout" Target="../slideLayouts/slideLayout70.xml"/><Relationship Id="rId4" Type="http://schemas.openxmlformats.org/officeDocument/2006/relationships/slideLayout" Target="../slideLayouts/slideLayout64.xml"/><Relationship Id="rId9" Type="http://schemas.openxmlformats.org/officeDocument/2006/relationships/slideLayout" Target="../slideLayouts/slideLayout69.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80.xml"/><Relationship Id="rId13" Type="http://schemas.openxmlformats.org/officeDocument/2006/relationships/theme" Target="../theme/theme7.xml"/><Relationship Id="rId3" Type="http://schemas.openxmlformats.org/officeDocument/2006/relationships/slideLayout" Target="../slideLayouts/slideLayout75.xml"/><Relationship Id="rId7" Type="http://schemas.openxmlformats.org/officeDocument/2006/relationships/slideLayout" Target="../slideLayouts/slideLayout79.xml"/><Relationship Id="rId12" Type="http://schemas.openxmlformats.org/officeDocument/2006/relationships/slideLayout" Target="../slideLayouts/slideLayout84.xml"/><Relationship Id="rId2" Type="http://schemas.openxmlformats.org/officeDocument/2006/relationships/slideLayout" Target="../slideLayouts/slideLayout74.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slideLayout" Target="../slideLayouts/slideLayout83.xml"/><Relationship Id="rId5" Type="http://schemas.openxmlformats.org/officeDocument/2006/relationships/slideLayout" Target="../slideLayouts/slideLayout77.xml"/><Relationship Id="rId10" Type="http://schemas.openxmlformats.org/officeDocument/2006/relationships/slideLayout" Target="../slideLayouts/slideLayout82.xml"/><Relationship Id="rId4" Type="http://schemas.openxmlformats.org/officeDocument/2006/relationships/slideLayout" Target="../slideLayouts/slideLayout76.xml"/><Relationship Id="rId9" Type="http://schemas.openxmlformats.org/officeDocument/2006/relationships/slideLayout" Target="../slideLayouts/slideLayout81.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92.xml"/><Relationship Id="rId13" Type="http://schemas.openxmlformats.org/officeDocument/2006/relationships/theme" Target="../theme/theme8.xml"/><Relationship Id="rId3" Type="http://schemas.openxmlformats.org/officeDocument/2006/relationships/slideLayout" Target="../slideLayouts/slideLayout87.xml"/><Relationship Id="rId7" Type="http://schemas.openxmlformats.org/officeDocument/2006/relationships/slideLayout" Target="../slideLayouts/slideLayout91.xml"/><Relationship Id="rId12" Type="http://schemas.openxmlformats.org/officeDocument/2006/relationships/slideLayout" Target="../slideLayouts/slideLayout96.xml"/><Relationship Id="rId2" Type="http://schemas.openxmlformats.org/officeDocument/2006/relationships/slideLayout" Target="../slideLayouts/slideLayout86.xml"/><Relationship Id="rId1" Type="http://schemas.openxmlformats.org/officeDocument/2006/relationships/slideLayout" Target="../slideLayouts/slideLayout85.xml"/><Relationship Id="rId6" Type="http://schemas.openxmlformats.org/officeDocument/2006/relationships/slideLayout" Target="../slideLayouts/slideLayout90.xml"/><Relationship Id="rId11" Type="http://schemas.openxmlformats.org/officeDocument/2006/relationships/slideLayout" Target="../slideLayouts/slideLayout95.xml"/><Relationship Id="rId5" Type="http://schemas.openxmlformats.org/officeDocument/2006/relationships/slideLayout" Target="../slideLayouts/slideLayout89.xml"/><Relationship Id="rId10" Type="http://schemas.openxmlformats.org/officeDocument/2006/relationships/slideLayout" Target="../slideLayouts/slideLayout94.xml"/><Relationship Id="rId4" Type="http://schemas.openxmlformats.org/officeDocument/2006/relationships/slideLayout" Target="../slideLayouts/slideLayout88.xml"/><Relationship Id="rId9" Type="http://schemas.openxmlformats.org/officeDocument/2006/relationships/slideLayout" Target="../slideLayouts/slideLayout93.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04.xml"/><Relationship Id="rId13" Type="http://schemas.openxmlformats.org/officeDocument/2006/relationships/theme" Target="../theme/theme9.xml"/><Relationship Id="rId3" Type="http://schemas.openxmlformats.org/officeDocument/2006/relationships/slideLayout" Target="../slideLayouts/slideLayout99.xml"/><Relationship Id="rId7" Type="http://schemas.openxmlformats.org/officeDocument/2006/relationships/slideLayout" Target="../slideLayouts/slideLayout103.xml"/><Relationship Id="rId12" Type="http://schemas.openxmlformats.org/officeDocument/2006/relationships/slideLayout" Target="../slideLayouts/slideLayout108.xml"/><Relationship Id="rId2" Type="http://schemas.openxmlformats.org/officeDocument/2006/relationships/slideLayout" Target="../slideLayouts/slideLayout98.xml"/><Relationship Id="rId1" Type="http://schemas.openxmlformats.org/officeDocument/2006/relationships/slideLayout" Target="../slideLayouts/slideLayout97.xml"/><Relationship Id="rId6" Type="http://schemas.openxmlformats.org/officeDocument/2006/relationships/slideLayout" Target="../slideLayouts/slideLayout102.xml"/><Relationship Id="rId11" Type="http://schemas.openxmlformats.org/officeDocument/2006/relationships/slideLayout" Target="../slideLayouts/slideLayout107.xml"/><Relationship Id="rId5" Type="http://schemas.openxmlformats.org/officeDocument/2006/relationships/slideLayout" Target="../slideLayouts/slideLayout101.xml"/><Relationship Id="rId10" Type="http://schemas.openxmlformats.org/officeDocument/2006/relationships/slideLayout" Target="../slideLayouts/slideLayout106.xml"/><Relationship Id="rId4" Type="http://schemas.openxmlformats.org/officeDocument/2006/relationships/slideLayout" Target="../slideLayouts/slideLayout100.xml"/><Relationship Id="rId9" Type="http://schemas.openxmlformats.org/officeDocument/2006/relationships/slideLayout" Target="../slideLayouts/slideLayout10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6DD1A1"/>
        </a:solidFill>
        <a:effectLst/>
      </p:bgPr>
    </p:bg>
    <p:spTree>
      <p:nvGrpSpPr>
        <p:cNvPr id="1" name=""/>
        <p:cNvGrpSpPr/>
        <p:nvPr/>
      </p:nvGrpSpPr>
      <p:grpSpPr>
        <a:xfrm>
          <a:off x="0" y="0"/>
          <a:ext cx="0" cy="0"/>
          <a:chOff x="0" y="0"/>
          <a:chExt cx="0" cy="0"/>
        </a:xfrm>
      </p:grpSpPr>
      <p:grpSp>
        <p:nvGrpSpPr>
          <p:cNvPr id="12" name="Group 1"/>
          <p:cNvGrpSpPr/>
          <p:nvPr/>
        </p:nvGrpSpPr>
        <p:grpSpPr>
          <a:xfrm>
            <a:off x="87480" y="6091200"/>
            <a:ext cx="693360" cy="695160"/>
            <a:chOff x="87480" y="6091200"/>
            <a:chExt cx="693360" cy="695160"/>
          </a:xfrm>
        </p:grpSpPr>
        <p:sp>
          <p:nvSpPr>
            <p:cNvPr id="13" name="CustomShape 2"/>
            <p:cNvSpPr/>
            <p:nvPr/>
          </p:nvSpPr>
          <p:spPr>
            <a:xfrm>
              <a:off x="87480" y="659124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 name="CustomShape 3"/>
            <p:cNvSpPr/>
            <p:nvPr/>
          </p:nvSpPr>
          <p:spPr>
            <a:xfrm>
              <a:off x="335880" y="659124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 name="CustomShape 4"/>
            <p:cNvSpPr/>
            <p:nvPr/>
          </p:nvSpPr>
          <p:spPr>
            <a:xfrm>
              <a:off x="335880" y="634248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4" name="CustomShape 5"/>
            <p:cNvSpPr/>
            <p:nvPr/>
          </p:nvSpPr>
          <p:spPr>
            <a:xfrm>
              <a:off x="87480" y="634068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 name="CustomShape 6"/>
            <p:cNvSpPr/>
            <p:nvPr/>
          </p:nvSpPr>
          <p:spPr>
            <a:xfrm>
              <a:off x="87480" y="609120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6" name="CustomShape 7"/>
            <p:cNvSpPr/>
            <p:nvPr/>
          </p:nvSpPr>
          <p:spPr>
            <a:xfrm>
              <a:off x="585720" y="659124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7" name="PlaceHolder 8"/>
          <p:cNvSpPr>
            <a:spLocks noGrp="1"/>
          </p:cNvSpPr>
          <p:nvPr>
            <p:ph type="title"/>
          </p:nvPr>
        </p:nvSpPr>
        <p:spPr>
          <a:xfrm>
            <a:off x="1523880" y="1122480"/>
            <a:ext cx="9143640" cy="2387160"/>
          </a:xfrm>
          <a:prstGeom prst="rect">
            <a:avLst/>
          </a:prstGeom>
        </p:spPr>
        <p:txBody>
          <a:bodyPr anchor="b">
            <a:noAutofit/>
          </a:bodyPr>
          <a:lstStyle/>
          <a:p>
            <a:pPr algn="ctr">
              <a:lnSpc>
                <a:spcPct val="90000"/>
              </a:lnSpc>
            </a:pPr>
            <a:r>
              <a:rPr lang="en-US" sz="6000" b="0" strike="noStrike" spc="-1">
                <a:solidFill>
                  <a:srgbClr val="FFFFFF"/>
                </a:solidFill>
                <a:latin typeface="Gulim"/>
              </a:rPr>
              <a:t>Click to edit Master title style</a:t>
            </a:r>
          </a:p>
        </p:txBody>
      </p:sp>
      <p:sp>
        <p:nvSpPr>
          <p:cNvPr id="8" name="PlaceHolder 9"/>
          <p:cNvSpPr>
            <a:spLocks noGrp="1"/>
          </p:cNvSpPr>
          <p:nvPr>
            <p:ph type="dt"/>
          </p:nvPr>
        </p:nvSpPr>
        <p:spPr>
          <a:xfrm>
            <a:off x="838080" y="6311880"/>
            <a:ext cx="2742840" cy="545760"/>
          </a:xfrm>
          <a:prstGeom prst="rect">
            <a:avLst/>
          </a:prstGeom>
        </p:spPr>
        <p:txBody>
          <a:bodyPr anchor="ctr">
            <a:noAutofit/>
          </a:bodyPr>
          <a:lstStyle/>
          <a:p>
            <a:pPr>
              <a:lnSpc>
                <a:spcPct val="100000"/>
              </a:lnSpc>
            </a:pPr>
            <a:fld id="{38913183-964A-455F-BD6D-D048BB501327}" type="datetime1">
              <a:rPr lang="en-US" sz="1200" b="1" strike="noStrike" spc="-1">
                <a:solidFill>
                  <a:srgbClr val="FFFFFF"/>
                </a:solidFill>
                <a:latin typeface="Gulim"/>
              </a:rPr>
              <a:t>11/1/2020</a:t>
            </a:fld>
            <a:endParaRPr lang="en-US" sz="1200" b="0" strike="noStrike" spc="-1">
              <a:latin typeface="Times New Roman"/>
            </a:endParaRPr>
          </a:p>
        </p:txBody>
      </p:sp>
      <p:sp>
        <p:nvSpPr>
          <p:cNvPr id="9" name="PlaceHolder 10"/>
          <p:cNvSpPr>
            <a:spLocks noGrp="1"/>
          </p:cNvSpPr>
          <p:nvPr>
            <p:ph type="ftr"/>
          </p:nvPr>
        </p:nvSpPr>
        <p:spPr>
          <a:xfrm>
            <a:off x="4038480" y="6311880"/>
            <a:ext cx="4114440" cy="545760"/>
          </a:xfrm>
          <a:prstGeom prst="rect">
            <a:avLst/>
          </a:prstGeom>
        </p:spPr>
        <p:txBody>
          <a:bodyPr anchor="ctr">
            <a:noAutofit/>
          </a:bodyPr>
          <a:lstStyle/>
          <a:p>
            <a:pPr algn="ctr">
              <a:lnSpc>
                <a:spcPct val="100000"/>
              </a:lnSpc>
            </a:pPr>
            <a:r>
              <a:rPr lang="en-US" sz="1200" b="1" strike="noStrike" spc="-1">
                <a:solidFill>
                  <a:srgbClr val="FFFFFF"/>
                </a:solidFill>
                <a:latin typeface="Gulim"/>
              </a:rPr>
              <a:t>CS 410 – Team Yellow – Load.In – Feasibility </a:t>
            </a:r>
            <a:endParaRPr lang="en-US" sz="1200" b="0" strike="noStrike" spc="-1">
              <a:latin typeface="Times New Roman"/>
            </a:endParaRPr>
          </a:p>
        </p:txBody>
      </p:sp>
      <p:sp>
        <p:nvSpPr>
          <p:cNvPr id="10" name="PlaceHolder 11"/>
          <p:cNvSpPr>
            <a:spLocks noGrp="1"/>
          </p:cNvSpPr>
          <p:nvPr>
            <p:ph type="sldNum"/>
          </p:nvPr>
        </p:nvSpPr>
        <p:spPr>
          <a:xfrm>
            <a:off x="8610480" y="6311880"/>
            <a:ext cx="2742840" cy="545760"/>
          </a:xfrm>
          <a:prstGeom prst="rect">
            <a:avLst/>
          </a:prstGeom>
        </p:spPr>
        <p:txBody>
          <a:bodyPr anchor="ctr">
            <a:noAutofit/>
          </a:bodyPr>
          <a:lstStyle/>
          <a:p>
            <a:pPr algn="r">
              <a:lnSpc>
                <a:spcPct val="100000"/>
              </a:lnSpc>
            </a:pPr>
            <a:fld id="{0738AC8A-3062-41FD-8D30-499643B0BC65}" type="slidenum">
              <a:rPr lang="en-US" sz="1200" b="1" strike="noStrike" spc="-1">
                <a:solidFill>
                  <a:srgbClr val="FFFFFF"/>
                </a:solidFill>
                <a:latin typeface="Gulim"/>
              </a:rPr>
              <a:t>‹#›</a:t>
            </a:fld>
            <a:endParaRPr lang="en-US" sz="1200" b="0" strike="noStrike" spc="-1">
              <a:latin typeface="Times New Roman"/>
            </a:endParaRPr>
          </a:p>
        </p:txBody>
      </p:sp>
      <p:sp>
        <p:nvSpPr>
          <p:cNvPr id="11" name="PlaceHolder 12"/>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2800" b="0" strike="noStrike" spc="-1">
                <a:solidFill>
                  <a:srgbClr val="FFFFFF"/>
                </a:solidFill>
                <a:latin typeface="Gulim"/>
              </a:rPr>
              <a:t>Click to edit the outline text format</a:t>
            </a:r>
          </a:p>
          <a:p>
            <a:pPr marL="864000" lvl="1" indent="-324000">
              <a:spcBef>
                <a:spcPts val="1134"/>
              </a:spcBef>
              <a:buClr>
                <a:srgbClr val="000000"/>
              </a:buClr>
              <a:buSzPct val="75000"/>
              <a:buFont typeface="Symbol" charset="2"/>
              <a:buChar char=""/>
            </a:pPr>
            <a:r>
              <a:rPr lang="en-US" sz="2000" b="0" strike="noStrike" spc="-1">
                <a:solidFill>
                  <a:srgbClr val="FFFFFF"/>
                </a:solidFill>
                <a:latin typeface="Gulim"/>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FFFFFF"/>
                </a:solidFill>
                <a:latin typeface="Gulim"/>
              </a:rPr>
              <a:t>Third Outline Level</a:t>
            </a:r>
          </a:p>
          <a:p>
            <a:pPr marL="1728000" lvl="3" indent="-216000">
              <a:spcBef>
                <a:spcPts val="567"/>
              </a:spcBef>
              <a:buClr>
                <a:srgbClr val="000000"/>
              </a:buClr>
              <a:buSzPct val="75000"/>
              <a:buFont typeface="Symbol" charset="2"/>
              <a:buChar char=""/>
            </a:pPr>
            <a:r>
              <a:rPr lang="en-US" sz="1800" b="0" strike="noStrike" spc="-1">
                <a:solidFill>
                  <a:srgbClr val="FFFFFF"/>
                </a:solidFill>
                <a:latin typeface="Gulim"/>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FFFFFF"/>
                </a:solidFill>
                <a:latin typeface="Gulim"/>
              </a:rPr>
              <a:t>Fifth Outline Level</a:t>
            </a:r>
          </a:p>
          <a:p>
            <a:pPr marL="2592000" lvl="5" indent="-216000">
              <a:spcBef>
                <a:spcPts val="283"/>
              </a:spcBef>
              <a:buClr>
                <a:srgbClr val="000000"/>
              </a:buClr>
              <a:buSzPct val="45000"/>
              <a:buFont typeface="Wingdings" charset="2"/>
              <a:buChar char=""/>
            </a:pPr>
            <a:r>
              <a:rPr lang="en-US" sz="2000" b="0" strike="noStrike" spc="-1">
                <a:solidFill>
                  <a:srgbClr val="FFFFFF"/>
                </a:solidFill>
                <a:latin typeface="Gulim"/>
              </a:rPr>
              <a:t>Sixth Outline Level</a:t>
            </a:r>
          </a:p>
          <a:p>
            <a:pPr marL="3024000" lvl="6" indent="-216000">
              <a:spcBef>
                <a:spcPts val="283"/>
              </a:spcBef>
              <a:buClr>
                <a:srgbClr val="000000"/>
              </a:buClr>
              <a:buSzPct val="45000"/>
              <a:buFont typeface="Wingdings" charset="2"/>
              <a:buChar char=""/>
            </a:pPr>
            <a:r>
              <a:rPr lang="en-US" sz="2000" b="0" strike="noStrike" spc="-1">
                <a:solidFill>
                  <a:srgbClr val="FFFFFF"/>
                </a:solidFill>
                <a:latin typeface="Gulim"/>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rgbClr val="6DD1A1"/>
        </a:solidFill>
        <a:effectLst/>
      </p:bgPr>
    </p:bg>
    <p:spTree>
      <p:nvGrpSpPr>
        <p:cNvPr id="1" name=""/>
        <p:cNvGrpSpPr/>
        <p:nvPr/>
      </p:nvGrpSpPr>
      <p:grpSpPr>
        <a:xfrm>
          <a:off x="0" y="0"/>
          <a:ext cx="0" cy="0"/>
          <a:chOff x="0" y="0"/>
          <a:chExt cx="0" cy="0"/>
        </a:xfrm>
      </p:grpSpPr>
      <p:grpSp>
        <p:nvGrpSpPr>
          <p:cNvPr id="410" name="Group 1"/>
          <p:cNvGrpSpPr/>
          <p:nvPr/>
        </p:nvGrpSpPr>
        <p:grpSpPr>
          <a:xfrm>
            <a:off x="87480" y="6091200"/>
            <a:ext cx="692280" cy="694080"/>
            <a:chOff x="87480" y="6091200"/>
            <a:chExt cx="692280" cy="694080"/>
          </a:xfrm>
        </p:grpSpPr>
        <p:sp>
          <p:nvSpPr>
            <p:cNvPr id="411" name="CustomShape 2"/>
            <p:cNvSpPr/>
            <p:nvPr/>
          </p:nvSpPr>
          <p:spPr>
            <a:xfrm>
              <a:off x="87480" y="6591240"/>
              <a:ext cx="194040" cy="19404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412" name="CustomShape 3"/>
            <p:cNvSpPr/>
            <p:nvPr/>
          </p:nvSpPr>
          <p:spPr>
            <a:xfrm>
              <a:off x="335880" y="6591240"/>
              <a:ext cx="194040" cy="19404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413" name="CustomShape 4"/>
            <p:cNvSpPr/>
            <p:nvPr/>
          </p:nvSpPr>
          <p:spPr>
            <a:xfrm>
              <a:off x="335880" y="6342480"/>
              <a:ext cx="194040" cy="19404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414" name="CustomShape 5"/>
            <p:cNvSpPr/>
            <p:nvPr/>
          </p:nvSpPr>
          <p:spPr>
            <a:xfrm>
              <a:off x="87480" y="6340680"/>
              <a:ext cx="194040" cy="19404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415" name="CustomShape 6"/>
            <p:cNvSpPr/>
            <p:nvPr/>
          </p:nvSpPr>
          <p:spPr>
            <a:xfrm>
              <a:off x="87480" y="6091200"/>
              <a:ext cx="194040" cy="19404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416" name="CustomShape 7"/>
            <p:cNvSpPr/>
            <p:nvPr/>
          </p:nvSpPr>
          <p:spPr>
            <a:xfrm>
              <a:off x="585720" y="6591240"/>
              <a:ext cx="194040" cy="19404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417" name="PlaceHolder 8"/>
          <p:cNvSpPr>
            <a:spLocks noGrp="1"/>
          </p:cNvSpPr>
          <p:nvPr>
            <p:ph type="title"/>
          </p:nvPr>
        </p:nvSpPr>
        <p:spPr>
          <a:xfrm>
            <a:off x="838080" y="365040"/>
            <a:ext cx="10514880" cy="1324800"/>
          </a:xfrm>
          <a:prstGeom prst="rect">
            <a:avLst/>
          </a:prstGeom>
        </p:spPr>
        <p:txBody>
          <a:bodyPr lIns="0" tIns="0" rIns="0" bIns="0" anchor="ctr">
            <a:noAutofit/>
          </a:bodyPr>
          <a:lstStyle/>
          <a:p>
            <a:pPr algn="ctr"/>
            <a:r>
              <a:rPr lang="en-US" sz="4400" b="0" strike="noStrike" spc="-1">
                <a:solidFill>
                  <a:srgbClr val="000000"/>
                </a:solidFill>
                <a:latin typeface="Arial"/>
              </a:rPr>
              <a:t>Click to edit the title text format</a:t>
            </a:r>
          </a:p>
        </p:txBody>
      </p:sp>
      <p:sp>
        <p:nvSpPr>
          <p:cNvPr id="418" name="PlaceHolder 9"/>
          <p:cNvSpPr>
            <a:spLocks noGrp="1"/>
          </p:cNvSpPr>
          <p:nvPr>
            <p:ph type="body"/>
          </p:nvPr>
        </p:nvSpPr>
        <p:spPr>
          <a:xfrm>
            <a:off x="609480" y="1604520"/>
            <a:ext cx="5353920" cy="3976920"/>
          </a:xfrm>
          <a:prstGeom prst="rect">
            <a:avLst/>
          </a:prstGeom>
        </p:spPr>
        <p:txBody>
          <a:bodyPr lIns="0" tIns="0" rIns="0" bIns="0">
            <a:normAutofit fontScale="97000"/>
          </a:bodyPr>
          <a:lstStyle/>
          <a:p>
            <a:pPr marL="432000" indent="-324000" algn="ctr">
              <a:spcBef>
                <a:spcPts val="1417"/>
              </a:spcBef>
              <a:buClr>
                <a:srgbClr val="000000"/>
              </a:buClr>
              <a:buSzPct val="45000"/>
              <a:buFont typeface="Wingdings" charset="2"/>
              <a:buChar char=""/>
            </a:pPr>
            <a:r>
              <a:rPr lang="en-US" sz="2800" b="0" strike="noStrike" spc="-1">
                <a:solidFill>
                  <a:srgbClr val="000000"/>
                </a:solidFill>
                <a:latin typeface="Arial"/>
              </a:rPr>
              <a:t>Click to edit the outline text format</a:t>
            </a:r>
          </a:p>
          <a:p>
            <a:pPr marL="864000" lvl="1" indent="-324000" algn="ctr">
              <a:spcBef>
                <a:spcPts val="1134"/>
              </a:spcBef>
              <a:buClr>
                <a:srgbClr val="000000"/>
              </a:buClr>
              <a:buSzPct val="75000"/>
              <a:buFont typeface="Symbol" charset="2"/>
              <a:buChar char=""/>
            </a:pPr>
            <a:r>
              <a:rPr lang="en-US" sz="2800" b="0" strike="noStrike" spc="-1">
                <a:solidFill>
                  <a:srgbClr val="000000"/>
                </a:solidFill>
                <a:latin typeface="Arial"/>
              </a:rPr>
              <a:t>Second Outline Level</a:t>
            </a:r>
          </a:p>
          <a:p>
            <a:pPr marL="1296000" lvl="2" indent="-288000" algn="ctr">
              <a:spcBef>
                <a:spcPts val="850"/>
              </a:spcBef>
              <a:buClr>
                <a:srgbClr val="000000"/>
              </a:buClr>
              <a:buSzPct val="45000"/>
              <a:buFont typeface="Wingdings" charset="2"/>
              <a:buChar char=""/>
            </a:pPr>
            <a:r>
              <a:rPr lang="en-US" sz="2800" b="0" strike="noStrike" spc="-1">
                <a:solidFill>
                  <a:srgbClr val="000000"/>
                </a:solidFill>
                <a:latin typeface="Arial"/>
              </a:rPr>
              <a:t>Third Outline Level</a:t>
            </a:r>
          </a:p>
          <a:p>
            <a:pPr marL="1728000" lvl="3" indent="-216000" algn="ctr">
              <a:spcBef>
                <a:spcPts val="567"/>
              </a:spcBef>
              <a:buClr>
                <a:srgbClr val="000000"/>
              </a:buClr>
              <a:buSzPct val="75000"/>
              <a:buFont typeface="Symbol" charset="2"/>
              <a:buChar char=""/>
            </a:pPr>
            <a:r>
              <a:rPr lang="en-US" sz="2800" b="0" strike="noStrike" spc="-1">
                <a:solidFill>
                  <a:srgbClr val="000000"/>
                </a:solidFill>
                <a:latin typeface="Arial"/>
              </a:rPr>
              <a:t>Fourth Outline Level</a:t>
            </a:r>
          </a:p>
          <a:p>
            <a:pPr marL="2160000" lvl="4" indent="-216000" algn="ctr">
              <a:spcBef>
                <a:spcPts val="283"/>
              </a:spcBef>
              <a:buClr>
                <a:srgbClr val="000000"/>
              </a:buClr>
              <a:buSzPct val="45000"/>
              <a:buFont typeface="Wingdings" charset="2"/>
              <a:buChar char=""/>
            </a:pPr>
            <a:r>
              <a:rPr lang="en-US" sz="2800" b="0" strike="noStrike" spc="-1">
                <a:solidFill>
                  <a:srgbClr val="000000"/>
                </a:solidFill>
                <a:latin typeface="Arial"/>
              </a:rPr>
              <a:t>Fifth Outline Level</a:t>
            </a:r>
          </a:p>
          <a:p>
            <a:pPr marL="2592000" lvl="5" indent="-216000" algn="ctr">
              <a:spcBef>
                <a:spcPts val="283"/>
              </a:spcBef>
              <a:buClr>
                <a:srgbClr val="000000"/>
              </a:buClr>
              <a:buSzPct val="45000"/>
              <a:buFont typeface="Wingdings" charset="2"/>
              <a:buChar char=""/>
            </a:pPr>
            <a:r>
              <a:rPr lang="en-US" sz="2800" b="0" strike="noStrike" spc="-1">
                <a:solidFill>
                  <a:srgbClr val="000000"/>
                </a:solidFill>
                <a:latin typeface="Arial"/>
              </a:rPr>
              <a:t>Sixth Outline Level</a:t>
            </a:r>
          </a:p>
          <a:p>
            <a:pPr marL="3024000" lvl="6" indent="-216000" algn="ctr">
              <a:spcBef>
                <a:spcPts val="283"/>
              </a:spcBef>
              <a:buClr>
                <a:srgbClr val="000000"/>
              </a:buClr>
              <a:buSzPct val="45000"/>
              <a:buFont typeface="Wingdings" charset="2"/>
              <a:buChar char=""/>
            </a:pPr>
            <a:r>
              <a:rPr lang="en-US" sz="2800" b="0" strike="noStrike" spc="-1">
                <a:solidFill>
                  <a:srgbClr val="000000"/>
                </a:solidFill>
                <a:latin typeface="Arial"/>
              </a:rPr>
              <a:t>Seventh Outline Level</a:t>
            </a:r>
          </a:p>
        </p:txBody>
      </p:sp>
      <p:sp>
        <p:nvSpPr>
          <p:cNvPr id="419" name="PlaceHolder 10"/>
          <p:cNvSpPr>
            <a:spLocks noGrp="1"/>
          </p:cNvSpPr>
          <p:nvPr>
            <p:ph type="body"/>
          </p:nvPr>
        </p:nvSpPr>
        <p:spPr>
          <a:xfrm>
            <a:off x="6231960" y="1604520"/>
            <a:ext cx="5353920" cy="3976920"/>
          </a:xfrm>
          <a:prstGeom prst="rect">
            <a:avLst/>
          </a:prstGeom>
        </p:spPr>
        <p:txBody>
          <a:bodyPr lIns="0" tIns="0" rIns="0" bIns="0">
            <a:normAutofit fontScale="97000"/>
          </a:bodyPr>
          <a:lstStyle/>
          <a:p>
            <a:pPr marL="432000" indent="-324000" algn="ctr">
              <a:spcBef>
                <a:spcPts val="1417"/>
              </a:spcBef>
              <a:buClr>
                <a:srgbClr val="000000"/>
              </a:buClr>
              <a:buSzPct val="45000"/>
              <a:buFont typeface="Wingdings" charset="2"/>
              <a:buChar char=""/>
            </a:pPr>
            <a:r>
              <a:rPr lang="en-US" sz="2800" b="0" strike="noStrike" spc="-1">
                <a:solidFill>
                  <a:srgbClr val="000000"/>
                </a:solidFill>
                <a:latin typeface="Arial"/>
              </a:rPr>
              <a:t>Click to edit the outline text format</a:t>
            </a:r>
          </a:p>
          <a:p>
            <a:pPr marL="864000" lvl="1" indent="-324000" algn="ctr">
              <a:spcBef>
                <a:spcPts val="1134"/>
              </a:spcBef>
              <a:buClr>
                <a:srgbClr val="000000"/>
              </a:buClr>
              <a:buSzPct val="75000"/>
              <a:buFont typeface="Symbol" charset="2"/>
              <a:buChar char=""/>
            </a:pPr>
            <a:r>
              <a:rPr lang="en-US" sz="2800" b="0" strike="noStrike" spc="-1">
                <a:solidFill>
                  <a:srgbClr val="000000"/>
                </a:solidFill>
                <a:latin typeface="Arial"/>
              </a:rPr>
              <a:t>Second Outline Level</a:t>
            </a:r>
          </a:p>
          <a:p>
            <a:pPr marL="1296000" lvl="2" indent="-288000" algn="ctr">
              <a:spcBef>
                <a:spcPts val="850"/>
              </a:spcBef>
              <a:buClr>
                <a:srgbClr val="000000"/>
              </a:buClr>
              <a:buSzPct val="45000"/>
              <a:buFont typeface="Wingdings" charset="2"/>
              <a:buChar char=""/>
            </a:pPr>
            <a:r>
              <a:rPr lang="en-US" sz="2800" b="0" strike="noStrike" spc="-1">
                <a:solidFill>
                  <a:srgbClr val="000000"/>
                </a:solidFill>
                <a:latin typeface="Arial"/>
              </a:rPr>
              <a:t>Third Outline Level</a:t>
            </a:r>
          </a:p>
          <a:p>
            <a:pPr marL="1728000" lvl="3" indent="-216000" algn="ctr">
              <a:spcBef>
                <a:spcPts val="567"/>
              </a:spcBef>
              <a:buClr>
                <a:srgbClr val="000000"/>
              </a:buClr>
              <a:buSzPct val="75000"/>
              <a:buFont typeface="Symbol" charset="2"/>
              <a:buChar char=""/>
            </a:pPr>
            <a:r>
              <a:rPr lang="en-US" sz="2800" b="0" strike="noStrike" spc="-1">
                <a:solidFill>
                  <a:srgbClr val="000000"/>
                </a:solidFill>
                <a:latin typeface="Arial"/>
              </a:rPr>
              <a:t>Fourth Outline Level</a:t>
            </a:r>
          </a:p>
          <a:p>
            <a:pPr marL="2160000" lvl="4" indent="-216000" algn="ctr">
              <a:spcBef>
                <a:spcPts val="283"/>
              </a:spcBef>
              <a:buClr>
                <a:srgbClr val="000000"/>
              </a:buClr>
              <a:buSzPct val="45000"/>
              <a:buFont typeface="Wingdings" charset="2"/>
              <a:buChar char=""/>
            </a:pPr>
            <a:r>
              <a:rPr lang="en-US" sz="2800" b="0" strike="noStrike" spc="-1">
                <a:solidFill>
                  <a:srgbClr val="000000"/>
                </a:solidFill>
                <a:latin typeface="Arial"/>
              </a:rPr>
              <a:t>Fifth Outline Level</a:t>
            </a:r>
          </a:p>
          <a:p>
            <a:pPr marL="2592000" lvl="5" indent="-216000" algn="ctr">
              <a:spcBef>
                <a:spcPts val="283"/>
              </a:spcBef>
              <a:buClr>
                <a:srgbClr val="000000"/>
              </a:buClr>
              <a:buSzPct val="45000"/>
              <a:buFont typeface="Wingdings" charset="2"/>
              <a:buChar char=""/>
            </a:pPr>
            <a:r>
              <a:rPr lang="en-US" sz="2800" b="0" strike="noStrike" spc="-1">
                <a:solidFill>
                  <a:srgbClr val="000000"/>
                </a:solidFill>
                <a:latin typeface="Arial"/>
              </a:rPr>
              <a:t>Sixth Outline Level</a:t>
            </a:r>
          </a:p>
          <a:p>
            <a:pPr marL="3024000" lvl="6" indent="-216000" algn="ctr">
              <a:spcBef>
                <a:spcPts val="283"/>
              </a:spcBef>
              <a:buClr>
                <a:srgbClr val="000000"/>
              </a:buClr>
              <a:buSzPct val="45000"/>
              <a:buFont typeface="Wingdings" charset="2"/>
              <a:buChar char=""/>
            </a:pPr>
            <a:r>
              <a:rPr lang="en-US" sz="28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766" r:id="rId1"/>
    <p:sldLayoutId id="2147483767" r:id="rId2"/>
    <p:sldLayoutId id="2147483768" r:id="rId3"/>
    <p:sldLayoutId id="2147483769" r:id="rId4"/>
    <p:sldLayoutId id="2147483770" r:id="rId5"/>
    <p:sldLayoutId id="2147483771" r:id="rId6"/>
    <p:sldLayoutId id="2147483772" r:id="rId7"/>
    <p:sldLayoutId id="2147483773" r:id="rId8"/>
    <p:sldLayoutId id="2147483774" r:id="rId9"/>
    <p:sldLayoutId id="2147483775" r:id="rId10"/>
    <p:sldLayoutId id="2147483776" r:id="rId11"/>
    <p:sldLayoutId id="2147483777"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rgbClr val="6DD1A1"/>
        </a:solidFill>
        <a:effectLst/>
      </p:bgPr>
    </p:bg>
    <p:spTree>
      <p:nvGrpSpPr>
        <p:cNvPr id="1" name=""/>
        <p:cNvGrpSpPr/>
        <p:nvPr/>
      </p:nvGrpSpPr>
      <p:grpSpPr>
        <a:xfrm>
          <a:off x="0" y="0"/>
          <a:ext cx="0" cy="0"/>
          <a:chOff x="0" y="0"/>
          <a:chExt cx="0" cy="0"/>
        </a:xfrm>
      </p:grpSpPr>
      <p:grpSp>
        <p:nvGrpSpPr>
          <p:cNvPr id="456" name="Group 1"/>
          <p:cNvGrpSpPr/>
          <p:nvPr/>
        </p:nvGrpSpPr>
        <p:grpSpPr>
          <a:xfrm>
            <a:off x="87480" y="6091200"/>
            <a:ext cx="692280" cy="694080"/>
            <a:chOff x="87480" y="6091200"/>
            <a:chExt cx="692280" cy="694080"/>
          </a:xfrm>
        </p:grpSpPr>
        <p:sp>
          <p:nvSpPr>
            <p:cNvPr id="457" name="CustomShape 2"/>
            <p:cNvSpPr/>
            <p:nvPr/>
          </p:nvSpPr>
          <p:spPr>
            <a:xfrm>
              <a:off x="87480" y="6591240"/>
              <a:ext cx="194040" cy="19404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458" name="CustomShape 3"/>
            <p:cNvSpPr/>
            <p:nvPr/>
          </p:nvSpPr>
          <p:spPr>
            <a:xfrm>
              <a:off x="335880" y="6591240"/>
              <a:ext cx="194040" cy="19404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459" name="CustomShape 4"/>
            <p:cNvSpPr/>
            <p:nvPr/>
          </p:nvSpPr>
          <p:spPr>
            <a:xfrm>
              <a:off x="335880" y="6342480"/>
              <a:ext cx="194040" cy="19404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460" name="CustomShape 5"/>
            <p:cNvSpPr/>
            <p:nvPr/>
          </p:nvSpPr>
          <p:spPr>
            <a:xfrm>
              <a:off x="87480" y="6340680"/>
              <a:ext cx="194040" cy="19404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461" name="CustomShape 6"/>
            <p:cNvSpPr/>
            <p:nvPr/>
          </p:nvSpPr>
          <p:spPr>
            <a:xfrm>
              <a:off x="87480" y="6091200"/>
              <a:ext cx="194040" cy="19404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462" name="CustomShape 7"/>
            <p:cNvSpPr/>
            <p:nvPr/>
          </p:nvSpPr>
          <p:spPr>
            <a:xfrm>
              <a:off x="585720" y="6591240"/>
              <a:ext cx="194040" cy="19404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463" name="PlaceHolder 8"/>
          <p:cNvSpPr>
            <a:spLocks noGrp="1"/>
          </p:cNvSpPr>
          <p:nvPr>
            <p:ph type="title"/>
          </p:nvPr>
        </p:nvSpPr>
        <p:spPr>
          <a:xfrm>
            <a:off x="609480" y="273600"/>
            <a:ext cx="10972440" cy="1144800"/>
          </a:xfrm>
          <a:prstGeom prst="rect">
            <a:avLst/>
          </a:prstGeom>
        </p:spPr>
        <p:txBody>
          <a:bodyPr lIns="0" tIns="0" rIns="0" bIns="0" anchor="ctr">
            <a:noAutofit/>
          </a:bodyPr>
          <a:lstStyle/>
          <a:p>
            <a:r>
              <a:rPr lang="en-US" sz="1800" b="0" strike="noStrike" spc="-1">
                <a:solidFill>
                  <a:srgbClr val="000000"/>
                </a:solidFill>
                <a:latin typeface="Arial"/>
              </a:rPr>
              <a:t>Click to edit the title text format</a:t>
            </a:r>
          </a:p>
        </p:txBody>
      </p:sp>
      <p:sp>
        <p:nvSpPr>
          <p:cNvPr id="464" name="PlaceHolder 9"/>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2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20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779" r:id="rId1"/>
    <p:sldLayoutId id="2147483780" r:id="rId2"/>
    <p:sldLayoutId id="2147483781" r:id="rId3"/>
    <p:sldLayoutId id="2147483782" r:id="rId4"/>
    <p:sldLayoutId id="2147483783" r:id="rId5"/>
    <p:sldLayoutId id="2147483784" r:id="rId6"/>
    <p:sldLayoutId id="2147483785" r:id="rId7"/>
    <p:sldLayoutId id="2147483786" r:id="rId8"/>
    <p:sldLayoutId id="2147483787" r:id="rId9"/>
    <p:sldLayoutId id="2147483788" r:id="rId10"/>
    <p:sldLayoutId id="2147483789" r:id="rId11"/>
    <p:sldLayoutId id="214748379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rgbClr val="6DD1A1"/>
        </a:solidFill>
        <a:effectLst/>
      </p:bgPr>
    </p:bg>
    <p:spTree>
      <p:nvGrpSpPr>
        <p:cNvPr id="1" name=""/>
        <p:cNvGrpSpPr/>
        <p:nvPr/>
      </p:nvGrpSpPr>
      <p:grpSpPr>
        <a:xfrm>
          <a:off x="0" y="0"/>
          <a:ext cx="0" cy="0"/>
          <a:chOff x="0" y="0"/>
          <a:chExt cx="0" cy="0"/>
        </a:xfrm>
      </p:grpSpPr>
      <p:grpSp>
        <p:nvGrpSpPr>
          <p:cNvPr id="501" name="Group 1"/>
          <p:cNvGrpSpPr/>
          <p:nvPr/>
        </p:nvGrpSpPr>
        <p:grpSpPr>
          <a:xfrm>
            <a:off x="87480" y="6091200"/>
            <a:ext cx="693360" cy="695160"/>
            <a:chOff x="87480" y="6091200"/>
            <a:chExt cx="693360" cy="695160"/>
          </a:xfrm>
        </p:grpSpPr>
        <p:sp>
          <p:nvSpPr>
            <p:cNvPr id="502" name="CustomShape 2"/>
            <p:cNvSpPr/>
            <p:nvPr/>
          </p:nvSpPr>
          <p:spPr>
            <a:xfrm>
              <a:off x="87480" y="659124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03" name="CustomShape 3"/>
            <p:cNvSpPr/>
            <p:nvPr/>
          </p:nvSpPr>
          <p:spPr>
            <a:xfrm>
              <a:off x="335880" y="659124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04" name="CustomShape 4"/>
            <p:cNvSpPr/>
            <p:nvPr/>
          </p:nvSpPr>
          <p:spPr>
            <a:xfrm>
              <a:off x="335880" y="634248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05" name="CustomShape 5"/>
            <p:cNvSpPr/>
            <p:nvPr/>
          </p:nvSpPr>
          <p:spPr>
            <a:xfrm>
              <a:off x="87480" y="634068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06" name="CustomShape 6"/>
            <p:cNvSpPr/>
            <p:nvPr/>
          </p:nvSpPr>
          <p:spPr>
            <a:xfrm>
              <a:off x="87480" y="609120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07" name="CustomShape 7"/>
            <p:cNvSpPr/>
            <p:nvPr/>
          </p:nvSpPr>
          <p:spPr>
            <a:xfrm>
              <a:off x="585720" y="659124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508" name="PlaceHolder 8"/>
          <p:cNvSpPr>
            <a:spLocks noGrp="1"/>
          </p:cNvSpPr>
          <p:nvPr>
            <p:ph type="title"/>
          </p:nvPr>
        </p:nvSpPr>
        <p:spPr>
          <a:xfrm>
            <a:off x="838080" y="365040"/>
            <a:ext cx="10515240" cy="1325160"/>
          </a:xfrm>
          <a:prstGeom prst="rect">
            <a:avLst/>
          </a:prstGeom>
        </p:spPr>
        <p:txBody>
          <a:bodyPr anchor="ctr">
            <a:noAutofit/>
          </a:bodyPr>
          <a:lstStyle/>
          <a:p>
            <a:pPr>
              <a:lnSpc>
                <a:spcPct val="90000"/>
              </a:lnSpc>
            </a:pPr>
            <a:r>
              <a:rPr lang="en-US" sz="4400" b="0" strike="noStrike" spc="-1">
                <a:solidFill>
                  <a:srgbClr val="FFFFFF"/>
                </a:solidFill>
                <a:latin typeface="Gulim"/>
              </a:rPr>
              <a:t>Click to edit Master title style</a:t>
            </a:r>
          </a:p>
        </p:txBody>
      </p:sp>
      <p:sp>
        <p:nvSpPr>
          <p:cNvPr id="509" name="PlaceHolder 9"/>
          <p:cNvSpPr>
            <a:spLocks noGrp="1"/>
          </p:cNvSpPr>
          <p:nvPr>
            <p:ph type="body"/>
          </p:nvPr>
        </p:nvSpPr>
        <p:spPr>
          <a:xfrm>
            <a:off x="838080" y="1825560"/>
            <a:ext cx="10515240" cy="4350960"/>
          </a:xfrm>
          <a:prstGeom prst="rect">
            <a:avLst/>
          </a:prstGeom>
        </p:spPr>
        <p:txBody>
          <a:bodyPr>
            <a:noAutofit/>
          </a:bodyPr>
          <a:lstStyle/>
          <a:p>
            <a:pPr marL="228600" indent="-228240">
              <a:lnSpc>
                <a:spcPct val="90000"/>
              </a:lnSpc>
              <a:spcBef>
                <a:spcPts val="1001"/>
              </a:spcBef>
              <a:buClr>
                <a:srgbClr val="FFFFFF"/>
              </a:buClr>
              <a:buFont typeface="Arial"/>
              <a:buChar char="•"/>
            </a:pPr>
            <a:r>
              <a:rPr lang="en-US" sz="2800" b="0" strike="noStrike" spc="-1">
                <a:solidFill>
                  <a:srgbClr val="FFFFFF"/>
                </a:solidFill>
                <a:latin typeface="Gulim"/>
              </a:rPr>
              <a:t>Click to edit Master text styles</a:t>
            </a:r>
          </a:p>
          <a:p>
            <a:pPr marL="685800" lvl="1" indent="-228240">
              <a:lnSpc>
                <a:spcPct val="90000"/>
              </a:lnSpc>
              <a:spcBef>
                <a:spcPts val="499"/>
              </a:spcBef>
              <a:buClr>
                <a:srgbClr val="FFFFFF"/>
              </a:buClr>
              <a:buFont typeface="Arial"/>
              <a:buChar char="•"/>
            </a:pPr>
            <a:r>
              <a:rPr lang="en-US" sz="2400" b="0" strike="noStrike" spc="-1">
                <a:solidFill>
                  <a:srgbClr val="FFFFFF"/>
                </a:solidFill>
                <a:latin typeface="Gulim"/>
              </a:rPr>
              <a:t>Second level</a:t>
            </a:r>
          </a:p>
          <a:p>
            <a:pPr marL="1143000" lvl="2" indent="-228240">
              <a:lnSpc>
                <a:spcPct val="90000"/>
              </a:lnSpc>
              <a:spcBef>
                <a:spcPts val="499"/>
              </a:spcBef>
              <a:buClr>
                <a:srgbClr val="FFFFFF"/>
              </a:buClr>
              <a:buFont typeface="Arial"/>
              <a:buChar char="•"/>
            </a:pPr>
            <a:r>
              <a:rPr lang="en-US" sz="2000" b="0" strike="noStrike" spc="-1">
                <a:solidFill>
                  <a:srgbClr val="FFFFFF"/>
                </a:solidFill>
                <a:latin typeface="Gulim"/>
              </a:rPr>
              <a:t>Third level</a:t>
            </a:r>
          </a:p>
          <a:p>
            <a:pPr marL="1600200" lvl="3" indent="-228240">
              <a:lnSpc>
                <a:spcPct val="90000"/>
              </a:lnSpc>
              <a:spcBef>
                <a:spcPts val="499"/>
              </a:spcBef>
              <a:buClr>
                <a:srgbClr val="FFFFFF"/>
              </a:buClr>
              <a:buFont typeface="Arial"/>
              <a:buChar char="•"/>
            </a:pPr>
            <a:r>
              <a:rPr lang="en-US" sz="1800" b="0" strike="noStrike" spc="-1">
                <a:solidFill>
                  <a:srgbClr val="FFFFFF"/>
                </a:solidFill>
                <a:latin typeface="Gulim"/>
              </a:rPr>
              <a:t>Fourth level</a:t>
            </a:r>
          </a:p>
          <a:p>
            <a:pPr marL="2057400" lvl="4" indent="-228240">
              <a:lnSpc>
                <a:spcPct val="90000"/>
              </a:lnSpc>
              <a:spcBef>
                <a:spcPts val="499"/>
              </a:spcBef>
              <a:buClr>
                <a:srgbClr val="FFFFFF"/>
              </a:buClr>
              <a:buFont typeface="Arial"/>
              <a:buChar char="•"/>
            </a:pPr>
            <a:r>
              <a:rPr lang="en-US" sz="1800" b="0" strike="noStrike" spc="-1">
                <a:solidFill>
                  <a:srgbClr val="FFFFFF"/>
                </a:solidFill>
                <a:latin typeface="Gulim"/>
              </a:rPr>
              <a:t>Fifth level</a:t>
            </a:r>
          </a:p>
        </p:txBody>
      </p:sp>
      <p:sp>
        <p:nvSpPr>
          <p:cNvPr id="510" name="PlaceHolder 10"/>
          <p:cNvSpPr>
            <a:spLocks noGrp="1"/>
          </p:cNvSpPr>
          <p:nvPr>
            <p:ph type="dt"/>
          </p:nvPr>
        </p:nvSpPr>
        <p:spPr>
          <a:xfrm>
            <a:off x="838080" y="6311880"/>
            <a:ext cx="2742840" cy="545760"/>
          </a:xfrm>
          <a:prstGeom prst="rect">
            <a:avLst/>
          </a:prstGeom>
        </p:spPr>
        <p:txBody>
          <a:bodyPr anchor="ctr">
            <a:noAutofit/>
          </a:bodyPr>
          <a:lstStyle/>
          <a:p>
            <a:pPr>
              <a:lnSpc>
                <a:spcPct val="100000"/>
              </a:lnSpc>
            </a:pPr>
            <a:fld id="{EFC2965E-7997-44E1-9237-70962854D9B6}" type="datetime1">
              <a:rPr lang="en-US" sz="1200" b="1" strike="noStrike" spc="-1">
                <a:solidFill>
                  <a:srgbClr val="FFFFFF"/>
                </a:solidFill>
                <a:latin typeface="Gulim"/>
              </a:rPr>
              <a:t>11/1/2020</a:t>
            </a:fld>
            <a:endParaRPr lang="en-US" sz="1200" b="0" strike="noStrike" spc="-1">
              <a:latin typeface="Times New Roman"/>
            </a:endParaRPr>
          </a:p>
        </p:txBody>
      </p:sp>
      <p:sp>
        <p:nvSpPr>
          <p:cNvPr id="511" name="PlaceHolder 11"/>
          <p:cNvSpPr>
            <a:spLocks noGrp="1"/>
          </p:cNvSpPr>
          <p:nvPr>
            <p:ph type="ftr"/>
          </p:nvPr>
        </p:nvSpPr>
        <p:spPr>
          <a:xfrm>
            <a:off x="4038480" y="6311880"/>
            <a:ext cx="4114440" cy="545760"/>
          </a:xfrm>
          <a:prstGeom prst="rect">
            <a:avLst/>
          </a:prstGeom>
        </p:spPr>
        <p:txBody>
          <a:bodyPr anchor="ctr">
            <a:noAutofit/>
          </a:bodyPr>
          <a:lstStyle/>
          <a:p>
            <a:pPr algn="ctr">
              <a:lnSpc>
                <a:spcPct val="100000"/>
              </a:lnSpc>
            </a:pPr>
            <a:r>
              <a:rPr lang="en-US" sz="1200" b="1" strike="noStrike" spc="-1">
                <a:solidFill>
                  <a:srgbClr val="FFFFFF"/>
                </a:solidFill>
                <a:latin typeface="Gulim"/>
              </a:rPr>
              <a:t>CS 410 – Team Yellow – Load.In – Feasibility </a:t>
            </a:r>
            <a:endParaRPr lang="en-US" sz="1200" b="0" strike="noStrike" spc="-1">
              <a:latin typeface="Times New Roman"/>
            </a:endParaRPr>
          </a:p>
        </p:txBody>
      </p:sp>
      <p:sp>
        <p:nvSpPr>
          <p:cNvPr id="512" name="PlaceHolder 12"/>
          <p:cNvSpPr>
            <a:spLocks noGrp="1"/>
          </p:cNvSpPr>
          <p:nvPr>
            <p:ph type="sldNum"/>
          </p:nvPr>
        </p:nvSpPr>
        <p:spPr>
          <a:xfrm>
            <a:off x="8610480" y="6311880"/>
            <a:ext cx="2742840" cy="545760"/>
          </a:xfrm>
          <a:prstGeom prst="rect">
            <a:avLst/>
          </a:prstGeom>
        </p:spPr>
        <p:txBody>
          <a:bodyPr anchor="ctr">
            <a:noAutofit/>
          </a:bodyPr>
          <a:lstStyle/>
          <a:p>
            <a:pPr algn="r">
              <a:lnSpc>
                <a:spcPct val="100000"/>
              </a:lnSpc>
            </a:pPr>
            <a:fld id="{4DE27900-6E60-4964-AAE5-7512D3BB4D88}" type="slidenum">
              <a:rPr lang="en-US" sz="1200" b="1" strike="noStrike" spc="-1">
                <a:solidFill>
                  <a:srgbClr val="FFFFFF"/>
                </a:solidFill>
                <a:latin typeface="Gulim"/>
              </a:rPr>
              <a:t>‹#›</a:t>
            </a:fld>
            <a:endParaRPr lang="en-US" sz="1200" b="0" strike="noStrike" spc="-1">
              <a:latin typeface="Times New Roman"/>
            </a:endParaRPr>
          </a:p>
        </p:txBody>
      </p:sp>
    </p:spTree>
  </p:cSld>
  <p:clrMap bg1="lt1" tx1="dk1" bg2="lt2" tx2="dk2" accent1="accent1" accent2="accent2" accent3="accent3" accent4="accent4" accent5="accent5" accent6="accent6" hlink="hlink" folHlink="folHlink"/>
  <p:sldLayoutIdLst>
    <p:sldLayoutId id="2147483792" r:id="rId1"/>
    <p:sldLayoutId id="2147483793" r:id="rId2"/>
    <p:sldLayoutId id="2147483794" r:id="rId3"/>
    <p:sldLayoutId id="2147483795" r:id="rId4"/>
    <p:sldLayoutId id="2147483796" r:id="rId5"/>
    <p:sldLayoutId id="2147483797" r:id="rId6"/>
    <p:sldLayoutId id="2147483798" r:id="rId7"/>
    <p:sldLayoutId id="2147483799" r:id="rId8"/>
    <p:sldLayoutId id="2147483800" r:id="rId9"/>
    <p:sldLayoutId id="2147483801" r:id="rId10"/>
    <p:sldLayoutId id="2147483802" r:id="rId11"/>
    <p:sldLayoutId id="214748380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6DD1A1"/>
        </a:solidFill>
        <a:effectLst/>
      </p:bgPr>
    </p:bg>
    <p:spTree>
      <p:nvGrpSpPr>
        <p:cNvPr id="1" name=""/>
        <p:cNvGrpSpPr/>
        <p:nvPr/>
      </p:nvGrpSpPr>
      <p:grpSpPr>
        <a:xfrm>
          <a:off x="0" y="0"/>
          <a:ext cx="0" cy="0"/>
          <a:chOff x="0" y="0"/>
          <a:chExt cx="0" cy="0"/>
        </a:xfrm>
      </p:grpSpPr>
      <p:grpSp>
        <p:nvGrpSpPr>
          <p:cNvPr id="48" name="Group 1"/>
          <p:cNvGrpSpPr/>
          <p:nvPr/>
        </p:nvGrpSpPr>
        <p:grpSpPr>
          <a:xfrm>
            <a:off x="87480" y="6091200"/>
            <a:ext cx="693000" cy="694800"/>
            <a:chOff x="87480" y="6091200"/>
            <a:chExt cx="693000" cy="694800"/>
          </a:xfrm>
        </p:grpSpPr>
        <p:sp>
          <p:nvSpPr>
            <p:cNvPr id="49" name="CustomShape 2"/>
            <p:cNvSpPr/>
            <p:nvPr/>
          </p:nvSpPr>
          <p:spPr>
            <a:xfrm>
              <a:off x="87480" y="659124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0" name="CustomShape 3"/>
            <p:cNvSpPr/>
            <p:nvPr/>
          </p:nvSpPr>
          <p:spPr>
            <a:xfrm>
              <a:off x="335880" y="659124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1" name="CustomShape 4"/>
            <p:cNvSpPr/>
            <p:nvPr/>
          </p:nvSpPr>
          <p:spPr>
            <a:xfrm>
              <a:off x="335880" y="634248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2" name="CustomShape 5"/>
            <p:cNvSpPr/>
            <p:nvPr/>
          </p:nvSpPr>
          <p:spPr>
            <a:xfrm>
              <a:off x="87480" y="634068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3" name="CustomShape 6"/>
            <p:cNvSpPr/>
            <p:nvPr/>
          </p:nvSpPr>
          <p:spPr>
            <a:xfrm>
              <a:off x="87480" y="609120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4" name="CustomShape 7"/>
            <p:cNvSpPr/>
            <p:nvPr/>
          </p:nvSpPr>
          <p:spPr>
            <a:xfrm>
              <a:off x="585720" y="659124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55" name="PlaceHolder 8"/>
          <p:cNvSpPr>
            <a:spLocks noGrp="1"/>
          </p:cNvSpPr>
          <p:nvPr>
            <p:ph type="title"/>
          </p:nvPr>
        </p:nvSpPr>
        <p:spPr>
          <a:xfrm>
            <a:off x="609480" y="273600"/>
            <a:ext cx="10972440" cy="1144800"/>
          </a:xfrm>
          <a:prstGeom prst="rect">
            <a:avLst/>
          </a:prstGeom>
        </p:spPr>
        <p:txBody>
          <a:bodyPr lIns="0" tIns="0" rIns="0" bIns="0" anchor="ctr">
            <a:noAutofit/>
          </a:bodyPr>
          <a:lstStyle/>
          <a:p>
            <a:r>
              <a:rPr lang="en-US" sz="1800" b="0" strike="noStrike" spc="-1">
                <a:solidFill>
                  <a:srgbClr val="000000"/>
                </a:solidFill>
                <a:latin typeface="Arial"/>
              </a:rPr>
              <a:t>Click to edit the title text format</a:t>
            </a:r>
          </a:p>
        </p:txBody>
      </p:sp>
      <p:sp>
        <p:nvSpPr>
          <p:cNvPr id="56" name="PlaceHolder 9"/>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2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20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gradFill rotWithShape="0">
          <a:gsLst>
            <a:gs pos="69000">
              <a:srgbClr val="FFFFFF"/>
            </a:gs>
            <a:gs pos="100000">
              <a:srgbClr val="6DD1A1"/>
            </a:gs>
          </a:gsLst>
          <a:lin ang="5400000"/>
        </a:gradFill>
        <a:effectLst/>
      </p:bgPr>
    </p:bg>
    <p:spTree>
      <p:nvGrpSpPr>
        <p:cNvPr id="1" name=""/>
        <p:cNvGrpSpPr/>
        <p:nvPr/>
      </p:nvGrpSpPr>
      <p:grpSpPr>
        <a:xfrm>
          <a:off x="0" y="0"/>
          <a:ext cx="0" cy="0"/>
          <a:chOff x="0" y="0"/>
          <a:chExt cx="0" cy="0"/>
        </a:xfrm>
      </p:grpSpPr>
      <p:grpSp>
        <p:nvGrpSpPr>
          <p:cNvPr id="93" name="Group 1"/>
          <p:cNvGrpSpPr/>
          <p:nvPr/>
        </p:nvGrpSpPr>
        <p:grpSpPr>
          <a:xfrm>
            <a:off x="144360" y="6054840"/>
            <a:ext cx="693360" cy="694800"/>
            <a:chOff x="144360" y="6054840"/>
            <a:chExt cx="693360" cy="694800"/>
          </a:xfrm>
        </p:grpSpPr>
        <p:sp>
          <p:nvSpPr>
            <p:cNvPr id="94" name="CustomShape 2"/>
            <p:cNvSpPr/>
            <p:nvPr/>
          </p:nvSpPr>
          <p:spPr>
            <a:xfrm>
              <a:off x="144360" y="655488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95" name="CustomShape 3"/>
            <p:cNvSpPr/>
            <p:nvPr/>
          </p:nvSpPr>
          <p:spPr>
            <a:xfrm>
              <a:off x="393120" y="655488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96" name="CustomShape 4"/>
            <p:cNvSpPr/>
            <p:nvPr/>
          </p:nvSpPr>
          <p:spPr>
            <a:xfrm>
              <a:off x="393120" y="630612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97" name="CustomShape 5"/>
            <p:cNvSpPr/>
            <p:nvPr/>
          </p:nvSpPr>
          <p:spPr>
            <a:xfrm>
              <a:off x="144360" y="630432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98" name="CustomShape 6"/>
            <p:cNvSpPr/>
            <p:nvPr/>
          </p:nvSpPr>
          <p:spPr>
            <a:xfrm>
              <a:off x="144360" y="605484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99" name="CustomShape 7"/>
            <p:cNvSpPr/>
            <p:nvPr/>
          </p:nvSpPr>
          <p:spPr>
            <a:xfrm>
              <a:off x="642960" y="655488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100" name="PlaceHolder 8"/>
          <p:cNvSpPr>
            <a:spLocks noGrp="1"/>
          </p:cNvSpPr>
          <p:nvPr>
            <p:ph type="title"/>
          </p:nvPr>
        </p:nvSpPr>
        <p:spPr>
          <a:xfrm>
            <a:off x="609480" y="273600"/>
            <a:ext cx="10972440" cy="1144800"/>
          </a:xfrm>
          <a:prstGeom prst="rect">
            <a:avLst/>
          </a:prstGeom>
        </p:spPr>
        <p:txBody>
          <a:bodyPr lIns="0" tIns="0" rIns="0" bIns="0" anchor="ctr">
            <a:noAutofit/>
          </a:bodyPr>
          <a:lstStyle/>
          <a:p>
            <a:r>
              <a:rPr lang="en-US" sz="1800" b="0" strike="noStrike" spc="-1">
                <a:solidFill>
                  <a:srgbClr val="000000"/>
                </a:solidFill>
                <a:latin typeface="Arial"/>
              </a:rPr>
              <a:t>Click to edit the title text format</a:t>
            </a:r>
          </a:p>
        </p:txBody>
      </p:sp>
      <p:sp>
        <p:nvSpPr>
          <p:cNvPr id="101" name="PlaceHolder 9"/>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2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20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6DD1A1"/>
        </a:solidFill>
        <a:effectLst/>
      </p:bgPr>
    </p:bg>
    <p:spTree>
      <p:nvGrpSpPr>
        <p:cNvPr id="1" name=""/>
        <p:cNvGrpSpPr/>
        <p:nvPr/>
      </p:nvGrpSpPr>
      <p:grpSpPr>
        <a:xfrm>
          <a:off x="0" y="0"/>
          <a:ext cx="0" cy="0"/>
          <a:chOff x="0" y="0"/>
          <a:chExt cx="0" cy="0"/>
        </a:xfrm>
      </p:grpSpPr>
      <p:grpSp>
        <p:nvGrpSpPr>
          <p:cNvPr id="138" name="Group 1"/>
          <p:cNvGrpSpPr/>
          <p:nvPr/>
        </p:nvGrpSpPr>
        <p:grpSpPr>
          <a:xfrm>
            <a:off x="87480" y="6091200"/>
            <a:ext cx="693000" cy="694800"/>
            <a:chOff x="87480" y="6091200"/>
            <a:chExt cx="693000" cy="694800"/>
          </a:xfrm>
        </p:grpSpPr>
        <p:sp>
          <p:nvSpPr>
            <p:cNvPr id="139" name="CustomShape 2"/>
            <p:cNvSpPr/>
            <p:nvPr/>
          </p:nvSpPr>
          <p:spPr>
            <a:xfrm>
              <a:off x="87480" y="659124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40" name="CustomShape 3"/>
            <p:cNvSpPr/>
            <p:nvPr/>
          </p:nvSpPr>
          <p:spPr>
            <a:xfrm>
              <a:off x="335880" y="659124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41" name="CustomShape 4"/>
            <p:cNvSpPr/>
            <p:nvPr/>
          </p:nvSpPr>
          <p:spPr>
            <a:xfrm>
              <a:off x="335880" y="634248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42" name="CustomShape 5"/>
            <p:cNvSpPr/>
            <p:nvPr/>
          </p:nvSpPr>
          <p:spPr>
            <a:xfrm>
              <a:off x="87480" y="634068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43" name="CustomShape 6"/>
            <p:cNvSpPr/>
            <p:nvPr/>
          </p:nvSpPr>
          <p:spPr>
            <a:xfrm>
              <a:off x="87480" y="609120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44" name="CustomShape 7"/>
            <p:cNvSpPr/>
            <p:nvPr/>
          </p:nvSpPr>
          <p:spPr>
            <a:xfrm>
              <a:off x="585720" y="659124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145" name="PlaceHolder 8"/>
          <p:cNvSpPr>
            <a:spLocks noGrp="1"/>
          </p:cNvSpPr>
          <p:nvPr>
            <p:ph type="title"/>
          </p:nvPr>
        </p:nvSpPr>
        <p:spPr>
          <a:xfrm>
            <a:off x="609480" y="273600"/>
            <a:ext cx="10972440" cy="1144800"/>
          </a:xfrm>
          <a:prstGeom prst="rect">
            <a:avLst/>
          </a:prstGeom>
        </p:spPr>
        <p:txBody>
          <a:bodyPr lIns="0" tIns="0" rIns="0" bIns="0" anchor="ctr">
            <a:noAutofit/>
          </a:bodyPr>
          <a:lstStyle/>
          <a:p>
            <a:r>
              <a:rPr lang="en-US" sz="1800" b="0" strike="noStrike" spc="-1">
                <a:solidFill>
                  <a:srgbClr val="000000"/>
                </a:solidFill>
                <a:latin typeface="Arial"/>
              </a:rPr>
              <a:t>Click to edit the title text format</a:t>
            </a:r>
          </a:p>
        </p:txBody>
      </p:sp>
      <p:sp>
        <p:nvSpPr>
          <p:cNvPr id="146" name="PlaceHolder 9"/>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2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20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rgbClr val="6DD1A1"/>
        </a:solidFill>
        <a:effectLst/>
      </p:bgPr>
    </p:bg>
    <p:spTree>
      <p:nvGrpSpPr>
        <p:cNvPr id="1" name=""/>
        <p:cNvGrpSpPr/>
        <p:nvPr/>
      </p:nvGrpSpPr>
      <p:grpSpPr>
        <a:xfrm>
          <a:off x="0" y="0"/>
          <a:ext cx="0" cy="0"/>
          <a:chOff x="0" y="0"/>
          <a:chExt cx="0" cy="0"/>
        </a:xfrm>
      </p:grpSpPr>
      <p:grpSp>
        <p:nvGrpSpPr>
          <p:cNvPr id="183" name="Group 1"/>
          <p:cNvGrpSpPr/>
          <p:nvPr/>
        </p:nvGrpSpPr>
        <p:grpSpPr>
          <a:xfrm>
            <a:off x="87480" y="6091200"/>
            <a:ext cx="693000" cy="694800"/>
            <a:chOff x="87480" y="6091200"/>
            <a:chExt cx="693000" cy="694800"/>
          </a:xfrm>
        </p:grpSpPr>
        <p:sp>
          <p:nvSpPr>
            <p:cNvPr id="184" name="CustomShape 2"/>
            <p:cNvSpPr/>
            <p:nvPr/>
          </p:nvSpPr>
          <p:spPr>
            <a:xfrm>
              <a:off x="87480" y="659124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85" name="CustomShape 3"/>
            <p:cNvSpPr/>
            <p:nvPr/>
          </p:nvSpPr>
          <p:spPr>
            <a:xfrm>
              <a:off x="335880" y="659124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86" name="CustomShape 4"/>
            <p:cNvSpPr/>
            <p:nvPr/>
          </p:nvSpPr>
          <p:spPr>
            <a:xfrm>
              <a:off x="335880" y="634248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87" name="CustomShape 5"/>
            <p:cNvSpPr/>
            <p:nvPr/>
          </p:nvSpPr>
          <p:spPr>
            <a:xfrm>
              <a:off x="87480" y="634068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88" name="CustomShape 6"/>
            <p:cNvSpPr/>
            <p:nvPr/>
          </p:nvSpPr>
          <p:spPr>
            <a:xfrm>
              <a:off x="87480" y="609120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89" name="CustomShape 7"/>
            <p:cNvSpPr/>
            <p:nvPr/>
          </p:nvSpPr>
          <p:spPr>
            <a:xfrm>
              <a:off x="585720" y="659124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190" name="PlaceHolder 8"/>
          <p:cNvSpPr>
            <a:spLocks noGrp="1"/>
          </p:cNvSpPr>
          <p:nvPr>
            <p:ph type="title"/>
          </p:nvPr>
        </p:nvSpPr>
        <p:spPr>
          <a:xfrm>
            <a:off x="838080" y="365040"/>
            <a:ext cx="10514880" cy="1324800"/>
          </a:xfrm>
          <a:prstGeom prst="rect">
            <a:avLst/>
          </a:prstGeom>
        </p:spPr>
        <p:txBody>
          <a:bodyPr lIns="0" tIns="0" rIns="0" bIns="0" anchor="ctr">
            <a:noAutofit/>
          </a:bodyPr>
          <a:lstStyle/>
          <a:p>
            <a:pPr algn="ctr"/>
            <a:r>
              <a:rPr lang="en-US" sz="4400" b="0" strike="noStrike" spc="-1">
                <a:solidFill>
                  <a:srgbClr val="000000"/>
                </a:solidFill>
                <a:latin typeface="Arial"/>
              </a:rPr>
              <a:t>Click to edit the title text format</a:t>
            </a:r>
          </a:p>
        </p:txBody>
      </p:sp>
      <p:sp>
        <p:nvSpPr>
          <p:cNvPr id="191" name="PlaceHolder 9"/>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2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20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gradFill rotWithShape="0">
          <a:gsLst>
            <a:gs pos="69000">
              <a:srgbClr val="FFFFFF"/>
            </a:gs>
            <a:gs pos="100000">
              <a:srgbClr val="6DD1A1"/>
            </a:gs>
          </a:gsLst>
          <a:lin ang="5400000"/>
        </a:gradFill>
        <a:effectLst/>
      </p:bgPr>
    </p:bg>
    <p:spTree>
      <p:nvGrpSpPr>
        <p:cNvPr id="1" name=""/>
        <p:cNvGrpSpPr/>
        <p:nvPr/>
      </p:nvGrpSpPr>
      <p:grpSpPr>
        <a:xfrm>
          <a:off x="0" y="0"/>
          <a:ext cx="0" cy="0"/>
          <a:chOff x="0" y="0"/>
          <a:chExt cx="0" cy="0"/>
        </a:xfrm>
      </p:grpSpPr>
      <p:grpSp>
        <p:nvGrpSpPr>
          <p:cNvPr id="228" name="Group 1"/>
          <p:cNvGrpSpPr/>
          <p:nvPr/>
        </p:nvGrpSpPr>
        <p:grpSpPr>
          <a:xfrm>
            <a:off x="144360" y="6054840"/>
            <a:ext cx="693360" cy="694800"/>
            <a:chOff x="144360" y="6054840"/>
            <a:chExt cx="693360" cy="694800"/>
          </a:xfrm>
        </p:grpSpPr>
        <p:sp>
          <p:nvSpPr>
            <p:cNvPr id="229" name="CustomShape 2"/>
            <p:cNvSpPr/>
            <p:nvPr/>
          </p:nvSpPr>
          <p:spPr>
            <a:xfrm>
              <a:off x="144360" y="655488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30" name="CustomShape 3"/>
            <p:cNvSpPr/>
            <p:nvPr/>
          </p:nvSpPr>
          <p:spPr>
            <a:xfrm>
              <a:off x="393120" y="655488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31" name="CustomShape 4"/>
            <p:cNvSpPr/>
            <p:nvPr/>
          </p:nvSpPr>
          <p:spPr>
            <a:xfrm>
              <a:off x="393120" y="630612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32" name="CustomShape 5"/>
            <p:cNvSpPr/>
            <p:nvPr/>
          </p:nvSpPr>
          <p:spPr>
            <a:xfrm>
              <a:off x="144360" y="630432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33" name="CustomShape 6"/>
            <p:cNvSpPr/>
            <p:nvPr/>
          </p:nvSpPr>
          <p:spPr>
            <a:xfrm>
              <a:off x="144360" y="605484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34" name="CustomShape 7"/>
            <p:cNvSpPr/>
            <p:nvPr/>
          </p:nvSpPr>
          <p:spPr>
            <a:xfrm>
              <a:off x="642960" y="655488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235" name="PlaceHolder 8"/>
          <p:cNvSpPr>
            <a:spLocks noGrp="1"/>
          </p:cNvSpPr>
          <p:nvPr>
            <p:ph type="title"/>
          </p:nvPr>
        </p:nvSpPr>
        <p:spPr>
          <a:xfrm>
            <a:off x="838080" y="365040"/>
            <a:ext cx="10514880" cy="1324800"/>
          </a:xfrm>
          <a:prstGeom prst="rect">
            <a:avLst/>
          </a:prstGeom>
        </p:spPr>
        <p:txBody>
          <a:bodyPr lIns="0" tIns="0" rIns="0" bIns="0" anchor="ctr">
            <a:noAutofit/>
          </a:bodyPr>
          <a:lstStyle/>
          <a:p>
            <a:pPr algn="ctr"/>
            <a:r>
              <a:rPr lang="en-US" sz="4400" b="0" strike="noStrike" spc="-1">
                <a:solidFill>
                  <a:srgbClr val="000000"/>
                </a:solidFill>
                <a:latin typeface="Arial"/>
              </a:rPr>
              <a:t>Click to edit the title text format</a:t>
            </a:r>
          </a:p>
        </p:txBody>
      </p:sp>
      <p:sp>
        <p:nvSpPr>
          <p:cNvPr id="236" name="PlaceHolder 9"/>
          <p:cNvSpPr>
            <a:spLocks noGrp="1"/>
          </p:cNvSpPr>
          <p:nvPr>
            <p:ph type="body"/>
          </p:nvPr>
        </p:nvSpPr>
        <p:spPr>
          <a:xfrm>
            <a:off x="609480" y="1604520"/>
            <a:ext cx="5353920" cy="3976920"/>
          </a:xfrm>
          <a:prstGeom prst="rect">
            <a:avLst/>
          </a:prstGeom>
        </p:spPr>
        <p:txBody>
          <a:bodyPr lIns="0" tIns="0" rIns="0" bIns="0">
            <a:normAutofit fontScale="97000"/>
          </a:bodyPr>
          <a:lstStyle/>
          <a:p>
            <a:pPr marL="432000" indent="-324000" algn="ctr">
              <a:spcBef>
                <a:spcPts val="1417"/>
              </a:spcBef>
              <a:buClr>
                <a:srgbClr val="000000"/>
              </a:buClr>
              <a:buSzPct val="45000"/>
              <a:buFont typeface="Wingdings" charset="2"/>
              <a:buChar char=""/>
            </a:pPr>
            <a:r>
              <a:rPr lang="en-US" sz="2800" b="0" strike="noStrike" spc="-1">
                <a:solidFill>
                  <a:srgbClr val="000000"/>
                </a:solidFill>
                <a:latin typeface="Arial"/>
              </a:rPr>
              <a:t>Click to edit the outline text format</a:t>
            </a:r>
          </a:p>
          <a:p>
            <a:pPr marL="864000" lvl="1" indent="-324000" algn="ctr">
              <a:spcBef>
                <a:spcPts val="1134"/>
              </a:spcBef>
              <a:buClr>
                <a:srgbClr val="000000"/>
              </a:buClr>
              <a:buSzPct val="75000"/>
              <a:buFont typeface="Symbol" charset="2"/>
              <a:buChar char=""/>
            </a:pPr>
            <a:r>
              <a:rPr lang="en-US" sz="2800" b="0" strike="noStrike" spc="-1">
                <a:solidFill>
                  <a:srgbClr val="000000"/>
                </a:solidFill>
                <a:latin typeface="Arial"/>
              </a:rPr>
              <a:t>Second Outline Level</a:t>
            </a:r>
          </a:p>
          <a:p>
            <a:pPr marL="1296000" lvl="2" indent="-288000" algn="ctr">
              <a:spcBef>
                <a:spcPts val="850"/>
              </a:spcBef>
              <a:buClr>
                <a:srgbClr val="000000"/>
              </a:buClr>
              <a:buSzPct val="45000"/>
              <a:buFont typeface="Wingdings" charset="2"/>
              <a:buChar char=""/>
            </a:pPr>
            <a:r>
              <a:rPr lang="en-US" sz="2800" b="0" strike="noStrike" spc="-1">
                <a:solidFill>
                  <a:srgbClr val="000000"/>
                </a:solidFill>
                <a:latin typeface="Arial"/>
              </a:rPr>
              <a:t>Third Outline Level</a:t>
            </a:r>
          </a:p>
          <a:p>
            <a:pPr marL="1728000" lvl="3" indent="-216000" algn="ctr">
              <a:spcBef>
                <a:spcPts val="567"/>
              </a:spcBef>
              <a:buClr>
                <a:srgbClr val="000000"/>
              </a:buClr>
              <a:buSzPct val="75000"/>
              <a:buFont typeface="Symbol" charset="2"/>
              <a:buChar char=""/>
            </a:pPr>
            <a:r>
              <a:rPr lang="en-US" sz="2800" b="0" strike="noStrike" spc="-1">
                <a:solidFill>
                  <a:srgbClr val="000000"/>
                </a:solidFill>
                <a:latin typeface="Arial"/>
              </a:rPr>
              <a:t>Fourth Outline Level</a:t>
            </a:r>
          </a:p>
          <a:p>
            <a:pPr marL="2160000" lvl="4" indent="-216000" algn="ctr">
              <a:spcBef>
                <a:spcPts val="283"/>
              </a:spcBef>
              <a:buClr>
                <a:srgbClr val="000000"/>
              </a:buClr>
              <a:buSzPct val="45000"/>
              <a:buFont typeface="Wingdings" charset="2"/>
              <a:buChar char=""/>
            </a:pPr>
            <a:r>
              <a:rPr lang="en-US" sz="2800" b="0" strike="noStrike" spc="-1">
                <a:solidFill>
                  <a:srgbClr val="000000"/>
                </a:solidFill>
                <a:latin typeface="Arial"/>
              </a:rPr>
              <a:t>Fifth Outline Level</a:t>
            </a:r>
          </a:p>
          <a:p>
            <a:pPr marL="2592000" lvl="5" indent="-216000" algn="ctr">
              <a:spcBef>
                <a:spcPts val="283"/>
              </a:spcBef>
              <a:buClr>
                <a:srgbClr val="000000"/>
              </a:buClr>
              <a:buSzPct val="45000"/>
              <a:buFont typeface="Wingdings" charset="2"/>
              <a:buChar char=""/>
            </a:pPr>
            <a:r>
              <a:rPr lang="en-US" sz="2800" b="0" strike="noStrike" spc="-1">
                <a:solidFill>
                  <a:srgbClr val="000000"/>
                </a:solidFill>
                <a:latin typeface="Arial"/>
              </a:rPr>
              <a:t>Sixth Outline Level</a:t>
            </a:r>
          </a:p>
          <a:p>
            <a:pPr marL="3024000" lvl="6" indent="-216000" algn="ctr">
              <a:spcBef>
                <a:spcPts val="283"/>
              </a:spcBef>
              <a:buClr>
                <a:srgbClr val="000000"/>
              </a:buClr>
              <a:buSzPct val="45000"/>
              <a:buFont typeface="Wingdings" charset="2"/>
              <a:buChar char=""/>
            </a:pPr>
            <a:r>
              <a:rPr lang="en-US" sz="2800" b="0" strike="noStrike" spc="-1">
                <a:solidFill>
                  <a:srgbClr val="000000"/>
                </a:solidFill>
                <a:latin typeface="Arial"/>
              </a:rPr>
              <a:t>Seventh Outline Level</a:t>
            </a:r>
          </a:p>
        </p:txBody>
      </p:sp>
      <p:sp>
        <p:nvSpPr>
          <p:cNvPr id="237" name="PlaceHolder 10"/>
          <p:cNvSpPr>
            <a:spLocks noGrp="1"/>
          </p:cNvSpPr>
          <p:nvPr>
            <p:ph type="body"/>
          </p:nvPr>
        </p:nvSpPr>
        <p:spPr>
          <a:xfrm>
            <a:off x="6231960" y="1604520"/>
            <a:ext cx="5353920" cy="3976920"/>
          </a:xfrm>
          <a:prstGeom prst="rect">
            <a:avLst/>
          </a:prstGeom>
        </p:spPr>
        <p:txBody>
          <a:bodyPr lIns="0" tIns="0" rIns="0" bIns="0">
            <a:normAutofit fontScale="97000"/>
          </a:bodyPr>
          <a:lstStyle/>
          <a:p>
            <a:pPr marL="432000" indent="-324000" algn="ctr">
              <a:spcBef>
                <a:spcPts val="1417"/>
              </a:spcBef>
              <a:buClr>
                <a:srgbClr val="000000"/>
              </a:buClr>
              <a:buSzPct val="45000"/>
              <a:buFont typeface="Wingdings" charset="2"/>
              <a:buChar char=""/>
            </a:pPr>
            <a:r>
              <a:rPr lang="en-US" sz="2800" b="0" strike="noStrike" spc="-1">
                <a:solidFill>
                  <a:srgbClr val="000000"/>
                </a:solidFill>
                <a:latin typeface="Arial"/>
              </a:rPr>
              <a:t>Click to edit the outline text format</a:t>
            </a:r>
          </a:p>
          <a:p>
            <a:pPr marL="864000" lvl="1" indent="-324000" algn="ctr">
              <a:spcBef>
                <a:spcPts val="1134"/>
              </a:spcBef>
              <a:buClr>
                <a:srgbClr val="000000"/>
              </a:buClr>
              <a:buSzPct val="75000"/>
              <a:buFont typeface="Symbol" charset="2"/>
              <a:buChar char=""/>
            </a:pPr>
            <a:r>
              <a:rPr lang="en-US" sz="2800" b="0" strike="noStrike" spc="-1">
                <a:solidFill>
                  <a:srgbClr val="000000"/>
                </a:solidFill>
                <a:latin typeface="Arial"/>
              </a:rPr>
              <a:t>Second Outline Level</a:t>
            </a:r>
          </a:p>
          <a:p>
            <a:pPr marL="1296000" lvl="2" indent="-288000" algn="ctr">
              <a:spcBef>
                <a:spcPts val="850"/>
              </a:spcBef>
              <a:buClr>
                <a:srgbClr val="000000"/>
              </a:buClr>
              <a:buSzPct val="45000"/>
              <a:buFont typeface="Wingdings" charset="2"/>
              <a:buChar char=""/>
            </a:pPr>
            <a:r>
              <a:rPr lang="en-US" sz="2800" b="0" strike="noStrike" spc="-1">
                <a:solidFill>
                  <a:srgbClr val="000000"/>
                </a:solidFill>
                <a:latin typeface="Arial"/>
              </a:rPr>
              <a:t>Third Outline Level</a:t>
            </a:r>
          </a:p>
          <a:p>
            <a:pPr marL="1728000" lvl="3" indent="-216000" algn="ctr">
              <a:spcBef>
                <a:spcPts val="567"/>
              </a:spcBef>
              <a:buClr>
                <a:srgbClr val="000000"/>
              </a:buClr>
              <a:buSzPct val="75000"/>
              <a:buFont typeface="Symbol" charset="2"/>
              <a:buChar char=""/>
            </a:pPr>
            <a:r>
              <a:rPr lang="en-US" sz="2800" b="0" strike="noStrike" spc="-1">
                <a:solidFill>
                  <a:srgbClr val="000000"/>
                </a:solidFill>
                <a:latin typeface="Arial"/>
              </a:rPr>
              <a:t>Fourth Outline Level</a:t>
            </a:r>
          </a:p>
          <a:p>
            <a:pPr marL="2160000" lvl="4" indent="-216000" algn="ctr">
              <a:spcBef>
                <a:spcPts val="283"/>
              </a:spcBef>
              <a:buClr>
                <a:srgbClr val="000000"/>
              </a:buClr>
              <a:buSzPct val="45000"/>
              <a:buFont typeface="Wingdings" charset="2"/>
              <a:buChar char=""/>
            </a:pPr>
            <a:r>
              <a:rPr lang="en-US" sz="2800" b="0" strike="noStrike" spc="-1">
                <a:solidFill>
                  <a:srgbClr val="000000"/>
                </a:solidFill>
                <a:latin typeface="Arial"/>
              </a:rPr>
              <a:t>Fifth Outline Level</a:t>
            </a:r>
          </a:p>
          <a:p>
            <a:pPr marL="2592000" lvl="5" indent="-216000" algn="ctr">
              <a:spcBef>
                <a:spcPts val="283"/>
              </a:spcBef>
              <a:buClr>
                <a:srgbClr val="000000"/>
              </a:buClr>
              <a:buSzPct val="45000"/>
              <a:buFont typeface="Wingdings" charset="2"/>
              <a:buChar char=""/>
            </a:pPr>
            <a:r>
              <a:rPr lang="en-US" sz="2800" b="0" strike="noStrike" spc="-1">
                <a:solidFill>
                  <a:srgbClr val="000000"/>
                </a:solidFill>
                <a:latin typeface="Arial"/>
              </a:rPr>
              <a:t>Sixth Outline Level</a:t>
            </a:r>
          </a:p>
          <a:p>
            <a:pPr marL="3024000" lvl="6" indent="-216000" algn="ctr">
              <a:spcBef>
                <a:spcPts val="283"/>
              </a:spcBef>
              <a:buClr>
                <a:srgbClr val="000000"/>
              </a:buClr>
              <a:buSzPct val="45000"/>
              <a:buFont typeface="Wingdings" charset="2"/>
              <a:buChar char=""/>
            </a:pPr>
            <a:r>
              <a:rPr lang="en-US" sz="28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5"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gradFill rotWithShape="0">
          <a:gsLst>
            <a:gs pos="69000">
              <a:srgbClr val="FFFFFF"/>
            </a:gs>
            <a:gs pos="100000">
              <a:srgbClr val="6DD1A1"/>
            </a:gs>
          </a:gsLst>
          <a:lin ang="5400000"/>
        </a:gradFill>
        <a:effectLst/>
      </p:bgPr>
    </p:bg>
    <p:spTree>
      <p:nvGrpSpPr>
        <p:cNvPr id="1" name=""/>
        <p:cNvGrpSpPr/>
        <p:nvPr/>
      </p:nvGrpSpPr>
      <p:grpSpPr>
        <a:xfrm>
          <a:off x="0" y="0"/>
          <a:ext cx="0" cy="0"/>
          <a:chOff x="0" y="0"/>
          <a:chExt cx="0" cy="0"/>
        </a:xfrm>
      </p:grpSpPr>
      <p:grpSp>
        <p:nvGrpSpPr>
          <p:cNvPr id="274" name="Group 1"/>
          <p:cNvGrpSpPr/>
          <p:nvPr/>
        </p:nvGrpSpPr>
        <p:grpSpPr>
          <a:xfrm>
            <a:off x="144360" y="6054840"/>
            <a:ext cx="693360" cy="694800"/>
            <a:chOff x="144360" y="6054840"/>
            <a:chExt cx="693360" cy="694800"/>
          </a:xfrm>
        </p:grpSpPr>
        <p:sp>
          <p:nvSpPr>
            <p:cNvPr id="275" name="CustomShape 2"/>
            <p:cNvSpPr/>
            <p:nvPr/>
          </p:nvSpPr>
          <p:spPr>
            <a:xfrm>
              <a:off x="144360" y="655488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76" name="CustomShape 3"/>
            <p:cNvSpPr/>
            <p:nvPr/>
          </p:nvSpPr>
          <p:spPr>
            <a:xfrm>
              <a:off x="393120" y="655488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77" name="CustomShape 4"/>
            <p:cNvSpPr/>
            <p:nvPr/>
          </p:nvSpPr>
          <p:spPr>
            <a:xfrm>
              <a:off x="393120" y="630612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78" name="CustomShape 5"/>
            <p:cNvSpPr/>
            <p:nvPr/>
          </p:nvSpPr>
          <p:spPr>
            <a:xfrm>
              <a:off x="144360" y="630432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79" name="CustomShape 6"/>
            <p:cNvSpPr/>
            <p:nvPr/>
          </p:nvSpPr>
          <p:spPr>
            <a:xfrm>
              <a:off x="144360" y="605484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80" name="CustomShape 7"/>
            <p:cNvSpPr/>
            <p:nvPr/>
          </p:nvSpPr>
          <p:spPr>
            <a:xfrm>
              <a:off x="642960" y="655488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281" name="PlaceHolder 8"/>
          <p:cNvSpPr>
            <a:spLocks noGrp="1"/>
          </p:cNvSpPr>
          <p:nvPr>
            <p:ph type="title"/>
          </p:nvPr>
        </p:nvSpPr>
        <p:spPr>
          <a:xfrm>
            <a:off x="609480" y="273600"/>
            <a:ext cx="10972440" cy="1144800"/>
          </a:xfrm>
          <a:prstGeom prst="rect">
            <a:avLst/>
          </a:prstGeom>
        </p:spPr>
        <p:txBody>
          <a:bodyPr lIns="0" tIns="0" rIns="0" bIns="0" anchor="ctr">
            <a:noAutofit/>
          </a:bodyPr>
          <a:lstStyle/>
          <a:p>
            <a:r>
              <a:rPr lang="en-US" sz="1800" b="0" strike="noStrike" spc="-1">
                <a:solidFill>
                  <a:srgbClr val="000000"/>
                </a:solidFill>
                <a:latin typeface="Arial"/>
              </a:rPr>
              <a:t>Click to edit the title text format</a:t>
            </a:r>
          </a:p>
        </p:txBody>
      </p:sp>
      <p:sp>
        <p:nvSpPr>
          <p:cNvPr id="282" name="PlaceHolder 9"/>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2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20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rgbClr val="6DD1A1"/>
        </a:solidFill>
        <a:effectLst/>
      </p:bgPr>
    </p:bg>
    <p:spTree>
      <p:nvGrpSpPr>
        <p:cNvPr id="1" name=""/>
        <p:cNvGrpSpPr/>
        <p:nvPr/>
      </p:nvGrpSpPr>
      <p:grpSpPr>
        <a:xfrm>
          <a:off x="0" y="0"/>
          <a:ext cx="0" cy="0"/>
          <a:chOff x="0" y="0"/>
          <a:chExt cx="0" cy="0"/>
        </a:xfrm>
      </p:grpSpPr>
      <p:grpSp>
        <p:nvGrpSpPr>
          <p:cNvPr id="319" name="Group 1"/>
          <p:cNvGrpSpPr/>
          <p:nvPr/>
        </p:nvGrpSpPr>
        <p:grpSpPr>
          <a:xfrm>
            <a:off x="87480" y="6091200"/>
            <a:ext cx="693000" cy="694800"/>
            <a:chOff x="87480" y="6091200"/>
            <a:chExt cx="693000" cy="694800"/>
          </a:xfrm>
        </p:grpSpPr>
        <p:sp>
          <p:nvSpPr>
            <p:cNvPr id="320" name="CustomShape 2"/>
            <p:cNvSpPr/>
            <p:nvPr/>
          </p:nvSpPr>
          <p:spPr>
            <a:xfrm>
              <a:off x="87480" y="659124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21" name="CustomShape 3"/>
            <p:cNvSpPr/>
            <p:nvPr/>
          </p:nvSpPr>
          <p:spPr>
            <a:xfrm>
              <a:off x="335880" y="659124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22" name="CustomShape 4"/>
            <p:cNvSpPr/>
            <p:nvPr/>
          </p:nvSpPr>
          <p:spPr>
            <a:xfrm>
              <a:off x="335880" y="634248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23" name="CustomShape 5"/>
            <p:cNvSpPr/>
            <p:nvPr/>
          </p:nvSpPr>
          <p:spPr>
            <a:xfrm>
              <a:off x="87480" y="634068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24" name="CustomShape 6"/>
            <p:cNvSpPr/>
            <p:nvPr/>
          </p:nvSpPr>
          <p:spPr>
            <a:xfrm>
              <a:off x="87480" y="609120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25" name="CustomShape 7"/>
            <p:cNvSpPr/>
            <p:nvPr/>
          </p:nvSpPr>
          <p:spPr>
            <a:xfrm>
              <a:off x="585720" y="659124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326" name="PlaceHolder 8"/>
          <p:cNvSpPr>
            <a:spLocks noGrp="1"/>
          </p:cNvSpPr>
          <p:nvPr>
            <p:ph type="title"/>
          </p:nvPr>
        </p:nvSpPr>
        <p:spPr>
          <a:xfrm>
            <a:off x="838080" y="365040"/>
            <a:ext cx="10514880" cy="1324800"/>
          </a:xfrm>
          <a:prstGeom prst="rect">
            <a:avLst/>
          </a:prstGeom>
        </p:spPr>
        <p:txBody>
          <a:bodyPr lIns="0" tIns="0" rIns="0" bIns="0" anchor="ctr">
            <a:noAutofit/>
          </a:bodyPr>
          <a:lstStyle/>
          <a:p>
            <a:pPr algn="ctr"/>
            <a:r>
              <a:rPr lang="en-US" sz="4400" b="0" strike="noStrike" spc="-1">
                <a:solidFill>
                  <a:srgbClr val="000000"/>
                </a:solidFill>
                <a:latin typeface="Arial"/>
              </a:rPr>
              <a:t>Click to edit the title text format</a:t>
            </a:r>
          </a:p>
        </p:txBody>
      </p:sp>
      <p:sp>
        <p:nvSpPr>
          <p:cNvPr id="327" name="PlaceHolder 9"/>
          <p:cNvSpPr>
            <a:spLocks noGrp="1"/>
          </p:cNvSpPr>
          <p:nvPr>
            <p:ph type="body"/>
          </p:nvPr>
        </p:nvSpPr>
        <p:spPr>
          <a:xfrm>
            <a:off x="609480" y="1604520"/>
            <a:ext cx="5353920" cy="3976920"/>
          </a:xfrm>
          <a:prstGeom prst="rect">
            <a:avLst/>
          </a:prstGeom>
        </p:spPr>
        <p:txBody>
          <a:bodyPr lIns="0" tIns="0" rIns="0" bIns="0">
            <a:normAutofit fontScale="97000"/>
          </a:bodyPr>
          <a:lstStyle/>
          <a:p>
            <a:pPr marL="432000" indent="-324000" algn="ctr">
              <a:spcBef>
                <a:spcPts val="1417"/>
              </a:spcBef>
              <a:buClr>
                <a:srgbClr val="000000"/>
              </a:buClr>
              <a:buSzPct val="45000"/>
              <a:buFont typeface="Wingdings" charset="2"/>
              <a:buChar char=""/>
            </a:pPr>
            <a:r>
              <a:rPr lang="en-US" sz="2800" b="0" strike="noStrike" spc="-1">
                <a:solidFill>
                  <a:srgbClr val="000000"/>
                </a:solidFill>
                <a:latin typeface="Arial"/>
              </a:rPr>
              <a:t>Click to edit the outline text format</a:t>
            </a:r>
          </a:p>
          <a:p>
            <a:pPr marL="864000" lvl="1" indent="-324000" algn="ctr">
              <a:spcBef>
                <a:spcPts val="1134"/>
              </a:spcBef>
              <a:buClr>
                <a:srgbClr val="000000"/>
              </a:buClr>
              <a:buSzPct val="75000"/>
              <a:buFont typeface="Symbol" charset="2"/>
              <a:buChar char=""/>
            </a:pPr>
            <a:r>
              <a:rPr lang="en-US" sz="2800" b="0" strike="noStrike" spc="-1">
                <a:solidFill>
                  <a:srgbClr val="000000"/>
                </a:solidFill>
                <a:latin typeface="Arial"/>
              </a:rPr>
              <a:t>Second Outline Level</a:t>
            </a:r>
          </a:p>
          <a:p>
            <a:pPr marL="1296000" lvl="2" indent="-288000" algn="ctr">
              <a:spcBef>
                <a:spcPts val="850"/>
              </a:spcBef>
              <a:buClr>
                <a:srgbClr val="000000"/>
              </a:buClr>
              <a:buSzPct val="45000"/>
              <a:buFont typeface="Wingdings" charset="2"/>
              <a:buChar char=""/>
            </a:pPr>
            <a:r>
              <a:rPr lang="en-US" sz="2800" b="0" strike="noStrike" spc="-1">
                <a:solidFill>
                  <a:srgbClr val="000000"/>
                </a:solidFill>
                <a:latin typeface="Arial"/>
              </a:rPr>
              <a:t>Third Outline Level</a:t>
            </a:r>
          </a:p>
          <a:p>
            <a:pPr marL="1728000" lvl="3" indent="-216000" algn="ctr">
              <a:spcBef>
                <a:spcPts val="567"/>
              </a:spcBef>
              <a:buClr>
                <a:srgbClr val="000000"/>
              </a:buClr>
              <a:buSzPct val="75000"/>
              <a:buFont typeface="Symbol" charset="2"/>
              <a:buChar char=""/>
            </a:pPr>
            <a:r>
              <a:rPr lang="en-US" sz="2800" b="0" strike="noStrike" spc="-1">
                <a:solidFill>
                  <a:srgbClr val="000000"/>
                </a:solidFill>
                <a:latin typeface="Arial"/>
              </a:rPr>
              <a:t>Fourth Outline Level</a:t>
            </a:r>
          </a:p>
          <a:p>
            <a:pPr marL="2160000" lvl="4" indent="-216000" algn="ctr">
              <a:spcBef>
                <a:spcPts val="283"/>
              </a:spcBef>
              <a:buClr>
                <a:srgbClr val="000000"/>
              </a:buClr>
              <a:buSzPct val="45000"/>
              <a:buFont typeface="Wingdings" charset="2"/>
              <a:buChar char=""/>
            </a:pPr>
            <a:r>
              <a:rPr lang="en-US" sz="2800" b="0" strike="noStrike" spc="-1">
                <a:solidFill>
                  <a:srgbClr val="000000"/>
                </a:solidFill>
                <a:latin typeface="Arial"/>
              </a:rPr>
              <a:t>Fifth Outline Level</a:t>
            </a:r>
          </a:p>
          <a:p>
            <a:pPr marL="2592000" lvl="5" indent="-216000" algn="ctr">
              <a:spcBef>
                <a:spcPts val="283"/>
              </a:spcBef>
              <a:buClr>
                <a:srgbClr val="000000"/>
              </a:buClr>
              <a:buSzPct val="45000"/>
              <a:buFont typeface="Wingdings" charset="2"/>
              <a:buChar char=""/>
            </a:pPr>
            <a:r>
              <a:rPr lang="en-US" sz="2800" b="0" strike="noStrike" spc="-1">
                <a:solidFill>
                  <a:srgbClr val="000000"/>
                </a:solidFill>
                <a:latin typeface="Arial"/>
              </a:rPr>
              <a:t>Sixth Outline Level</a:t>
            </a:r>
          </a:p>
          <a:p>
            <a:pPr marL="3024000" lvl="6" indent="-216000" algn="ctr">
              <a:spcBef>
                <a:spcPts val="283"/>
              </a:spcBef>
              <a:buClr>
                <a:srgbClr val="000000"/>
              </a:buClr>
              <a:buSzPct val="45000"/>
              <a:buFont typeface="Wingdings" charset="2"/>
              <a:buChar char=""/>
            </a:pPr>
            <a:r>
              <a:rPr lang="en-US" sz="2800" b="0" strike="noStrike" spc="-1">
                <a:solidFill>
                  <a:srgbClr val="000000"/>
                </a:solidFill>
                <a:latin typeface="Arial"/>
              </a:rPr>
              <a:t>Seventh Outline Level</a:t>
            </a:r>
          </a:p>
        </p:txBody>
      </p:sp>
      <p:sp>
        <p:nvSpPr>
          <p:cNvPr id="328" name="PlaceHolder 10"/>
          <p:cNvSpPr>
            <a:spLocks noGrp="1"/>
          </p:cNvSpPr>
          <p:nvPr>
            <p:ph type="body"/>
          </p:nvPr>
        </p:nvSpPr>
        <p:spPr>
          <a:xfrm>
            <a:off x="6231960" y="1604520"/>
            <a:ext cx="5353920" cy="3976920"/>
          </a:xfrm>
          <a:prstGeom prst="rect">
            <a:avLst/>
          </a:prstGeom>
        </p:spPr>
        <p:txBody>
          <a:bodyPr lIns="0" tIns="0" rIns="0" bIns="0">
            <a:normAutofit fontScale="97000"/>
          </a:bodyPr>
          <a:lstStyle/>
          <a:p>
            <a:pPr marL="432000" indent="-324000" algn="ctr">
              <a:spcBef>
                <a:spcPts val="1417"/>
              </a:spcBef>
              <a:buClr>
                <a:srgbClr val="000000"/>
              </a:buClr>
              <a:buSzPct val="45000"/>
              <a:buFont typeface="Wingdings" charset="2"/>
              <a:buChar char=""/>
            </a:pPr>
            <a:r>
              <a:rPr lang="en-US" sz="2800" b="0" strike="noStrike" spc="-1">
                <a:solidFill>
                  <a:srgbClr val="000000"/>
                </a:solidFill>
                <a:latin typeface="Arial"/>
              </a:rPr>
              <a:t>Click to edit the outline text format</a:t>
            </a:r>
          </a:p>
          <a:p>
            <a:pPr marL="864000" lvl="1" indent="-324000" algn="ctr">
              <a:spcBef>
                <a:spcPts val="1134"/>
              </a:spcBef>
              <a:buClr>
                <a:srgbClr val="000000"/>
              </a:buClr>
              <a:buSzPct val="75000"/>
              <a:buFont typeface="Symbol" charset="2"/>
              <a:buChar char=""/>
            </a:pPr>
            <a:r>
              <a:rPr lang="en-US" sz="2800" b="0" strike="noStrike" spc="-1">
                <a:solidFill>
                  <a:srgbClr val="000000"/>
                </a:solidFill>
                <a:latin typeface="Arial"/>
              </a:rPr>
              <a:t>Second Outline Level</a:t>
            </a:r>
          </a:p>
          <a:p>
            <a:pPr marL="1296000" lvl="2" indent="-288000" algn="ctr">
              <a:spcBef>
                <a:spcPts val="850"/>
              </a:spcBef>
              <a:buClr>
                <a:srgbClr val="000000"/>
              </a:buClr>
              <a:buSzPct val="45000"/>
              <a:buFont typeface="Wingdings" charset="2"/>
              <a:buChar char=""/>
            </a:pPr>
            <a:r>
              <a:rPr lang="en-US" sz="2800" b="0" strike="noStrike" spc="-1">
                <a:solidFill>
                  <a:srgbClr val="000000"/>
                </a:solidFill>
                <a:latin typeface="Arial"/>
              </a:rPr>
              <a:t>Third Outline Level</a:t>
            </a:r>
          </a:p>
          <a:p>
            <a:pPr marL="1728000" lvl="3" indent="-216000" algn="ctr">
              <a:spcBef>
                <a:spcPts val="567"/>
              </a:spcBef>
              <a:buClr>
                <a:srgbClr val="000000"/>
              </a:buClr>
              <a:buSzPct val="75000"/>
              <a:buFont typeface="Symbol" charset="2"/>
              <a:buChar char=""/>
            </a:pPr>
            <a:r>
              <a:rPr lang="en-US" sz="2800" b="0" strike="noStrike" spc="-1">
                <a:solidFill>
                  <a:srgbClr val="000000"/>
                </a:solidFill>
                <a:latin typeface="Arial"/>
              </a:rPr>
              <a:t>Fourth Outline Level</a:t>
            </a:r>
          </a:p>
          <a:p>
            <a:pPr marL="2160000" lvl="4" indent="-216000" algn="ctr">
              <a:spcBef>
                <a:spcPts val="283"/>
              </a:spcBef>
              <a:buClr>
                <a:srgbClr val="000000"/>
              </a:buClr>
              <a:buSzPct val="45000"/>
              <a:buFont typeface="Wingdings" charset="2"/>
              <a:buChar char=""/>
            </a:pPr>
            <a:r>
              <a:rPr lang="en-US" sz="2800" b="0" strike="noStrike" spc="-1">
                <a:solidFill>
                  <a:srgbClr val="000000"/>
                </a:solidFill>
                <a:latin typeface="Arial"/>
              </a:rPr>
              <a:t>Fifth Outline Level</a:t>
            </a:r>
          </a:p>
          <a:p>
            <a:pPr marL="2592000" lvl="5" indent="-216000" algn="ctr">
              <a:spcBef>
                <a:spcPts val="283"/>
              </a:spcBef>
              <a:buClr>
                <a:srgbClr val="000000"/>
              </a:buClr>
              <a:buSzPct val="45000"/>
              <a:buFont typeface="Wingdings" charset="2"/>
              <a:buChar char=""/>
            </a:pPr>
            <a:r>
              <a:rPr lang="en-US" sz="2800" b="0" strike="noStrike" spc="-1">
                <a:solidFill>
                  <a:srgbClr val="000000"/>
                </a:solidFill>
                <a:latin typeface="Arial"/>
              </a:rPr>
              <a:t>Sixth Outline Level</a:t>
            </a:r>
          </a:p>
          <a:p>
            <a:pPr marL="3024000" lvl="6" indent="-216000" algn="ctr">
              <a:spcBef>
                <a:spcPts val="283"/>
              </a:spcBef>
              <a:buClr>
                <a:srgbClr val="000000"/>
              </a:buClr>
              <a:buSzPct val="45000"/>
              <a:buFont typeface="Wingdings" charset="2"/>
              <a:buChar char=""/>
            </a:pPr>
            <a:r>
              <a:rPr lang="en-US" sz="28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740" r:id="rId1"/>
    <p:sldLayoutId id="2147483741" r:id="rId2"/>
    <p:sldLayoutId id="2147483742" r:id="rId3"/>
    <p:sldLayoutId id="2147483743" r:id="rId4"/>
    <p:sldLayoutId id="2147483744" r:id="rId5"/>
    <p:sldLayoutId id="2147483745" r:id="rId6"/>
    <p:sldLayoutId id="2147483746" r:id="rId7"/>
    <p:sldLayoutId id="2147483747" r:id="rId8"/>
    <p:sldLayoutId id="2147483748" r:id="rId9"/>
    <p:sldLayoutId id="2147483749" r:id="rId10"/>
    <p:sldLayoutId id="2147483750" r:id="rId11"/>
    <p:sldLayoutId id="2147483751"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rgbClr val="6DD1A1"/>
        </a:solidFill>
        <a:effectLst/>
      </p:bgPr>
    </p:bg>
    <p:spTree>
      <p:nvGrpSpPr>
        <p:cNvPr id="1" name=""/>
        <p:cNvGrpSpPr/>
        <p:nvPr/>
      </p:nvGrpSpPr>
      <p:grpSpPr>
        <a:xfrm>
          <a:off x="0" y="0"/>
          <a:ext cx="0" cy="0"/>
          <a:chOff x="0" y="0"/>
          <a:chExt cx="0" cy="0"/>
        </a:xfrm>
      </p:grpSpPr>
      <p:grpSp>
        <p:nvGrpSpPr>
          <p:cNvPr id="365" name="Group 1"/>
          <p:cNvGrpSpPr/>
          <p:nvPr/>
        </p:nvGrpSpPr>
        <p:grpSpPr>
          <a:xfrm>
            <a:off x="87480" y="6091200"/>
            <a:ext cx="693000" cy="694800"/>
            <a:chOff x="87480" y="6091200"/>
            <a:chExt cx="693000" cy="694800"/>
          </a:xfrm>
        </p:grpSpPr>
        <p:sp>
          <p:nvSpPr>
            <p:cNvPr id="366" name="CustomShape 2"/>
            <p:cNvSpPr/>
            <p:nvPr/>
          </p:nvSpPr>
          <p:spPr>
            <a:xfrm>
              <a:off x="87480" y="659124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67" name="CustomShape 3"/>
            <p:cNvSpPr/>
            <p:nvPr/>
          </p:nvSpPr>
          <p:spPr>
            <a:xfrm>
              <a:off x="335880" y="659124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68" name="CustomShape 4"/>
            <p:cNvSpPr/>
            <p:nvPr/>
          </p:nvSpPr>
          <p:spPr>
            <a:xfrm>
              <a:off x="335880" y="634248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69" name="CustomShape 5"/>
            <p:cNvSpPr/>
            <p:nvPr/>
          </p:nvSpPr>
          <p:spPr>
            <a:xfrm>
              <a:off x="87480" y="634068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70" name="CustomShape 6"/>
            <p:cNvSpPr/>
            <p:nvPr/>
          </p:nvSpPr>
          <p:spPr>
            <a:xfrm>
              <a:off x="87480" y="609120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71" name="CustomShape 7"/>
            <p:cNvSpPr/>
            <p:nvPr/>
          </p:nvSpPr>
          <p:spPr>
            <a:xfrm>
              <a:off x="585720" y="659124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372" name="PlaceHolder 8"/>
          <p:cNvSpPr>
            <a:spLocks noGrp="1"/>
          </p:cNvSpPr>
          <p:nvPr>
            <p:ph type="title"/>
          </p:nvPr>
        </p:nvSpPr>
        <p:spPr>
          <a:xfrm>
            <a:off x="609480" y="273600"/>
            <a:ext cx="10972440" cy="1144800"/>
          </a:xfrm>
          <a:prstGeom prst="rect">
            <a:avLst/>
          </a:prstGeom>
        </p:spPr>
        <p:txBody>
          <a:bodyPr lIns="0" tIns="0" rIns="0" bIns="0" anchor="ctr">
            <a:noAutofit/>
          </a:bodyPr>
          <a:lstStyle/>
          <a:p>
            <a:r>
              <a:rPr lang="en-US" sz="1800" b="0" strike="noStrike" spc="-1">
                <a:solidFill>
                  <a:srgbClr val="000000"/>
                </a:solidFill>
                <a:latin typeface="Arial"/>
              </a:rPr>
              <a:t>Click to edit the title text format</a:t>
            </a:r>
          </a:p>
        </p:txBody>
      </p:sp>
      <p:sp>
        <p:nvSpPr>
          <p:cNvPr id="373" name="PlaceHolder 9"/>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2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20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753" r:id="rId1"/>
    <p:sldLayoutId id="2147483754" r:id="rId2"/>
    <p:sldLayoutId id="2147483755" r:id="rId3"/>
    <p:sldLayoutId id="2147483756" r:id="rId4"/>
    <p:sldLayoutId id="2147483757" r:id="rId5"/>
    <p:sldLayoutId id="2147483758" r:id="rId6"/>
    <p:sldLayoutId id="2147483759" r:id="rId7"/>
    <p:sldLayoutId id="2147483760" r:id="rId8"/>
    <p:sldLayoutId id="2147483761" r:id="rId9"/>
    <p:sldLayoutId id="2147483762" r:id="rId10"/>
    <p:sldLayoutId id="2147483763" r:id="rId11"/>
    <p:sldLayoutId id="2147483764"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2.jpeg"/><Relationship Id="rId7" Type="http://schemas.openxmlformats.org/officeDocument/2006/relationships/hyperlink" Target="https://creativecommons.org/licenses/by/3.0/" TargetMode="External"/><Relationship Id="rId2" Type="http://schemas.openxmlformats.org/officeDocument/2006/relationships/notesSlide" Target="../notesSlides/notesSlide9.xml"/><Relationship Id="rId1" Type="http://schemas.openxmlformats.org/officeDocument/2006/relationships/slideLayout" Target="../slideLayouts/slideLayout73.xml"/><Relationship Id="rId6" Type="http://schemas.openxmlformats.org/officeDocument/2006/relationships/hyperlink" Target="https://courses.lumenlearning.com/suny-osuniversityphysics/chapter/12-1-conditions-for-static-equilibrium/" TargetMode="External"/><Relationship Id="rId5" Type="http://schemas.openxmlformats.org/officeDocument/2006/relationships/image" Target="../media/image13.jpeg"/><Relationship Id="rId4" Type="http://schemas.openxmlformats.org/officeDocument/2006/relationships/hyperlink" Target="https://www.pensketruckrental.com/renting-from-penske/how-to-load-a-moving-truck/"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www.wtkr.com/2019/11/08/how-that-19-u-haul-rental-can-cost-60-or-more" TargetMode="External"/><Relationship Id="rId7" Type="http://schemas.openxmlformats.org/officeDocument/2006/relationships/hyperlink" Target="https://creativecommons.org/licenses/by/3.0/" TargetMode="External"/><Relationship Id="rId2" Type="http://schemas.openxmlformats.org/officeDocument/2006/relationships/notesSlide" Target="../notesSlides/notesSlide10.xml"/><Relationship Id="rId1" Type="http://schemas.openxmlformats.org/officeDocument/2006/relationships/slideLayout" Target="../slideLayouts/slideLayout64.xml"/><Relationship Id="rId6" Type="http://schemas.openxmlformats.org/officeDocument/2006/relationships/hyperlink" Target="https://courses.lumenlearning.com/suny-osuniversityphysics/chapter/12-1-conditions-for-static-equilibrium/" TargetMode="External"/><Relationship Id="rId5" Type="http://schemas.openxmlformats.org/officeDocument/2006/relationships/image" Target="../media/image15.jpeg"/><Relationship Id="rId4" Type="http://schemas.openxmlformats.org/officeDocument/2006/relationships/image" Target="../media/image14.jpe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37.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5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3.xml"/><Relationship Id="rId1" Type="http://schemas.openxmlformats.org/officeDocument/2006/relationships/slideLayout" Target="../slideLayouts/slideLayout88.xml"/><Relationship Id="rId5" Type="http://schemas.openxmlformats.org/officeDocument/2006/relationships/hyperlink" Target="https://creativecommons.org/licenses/by/3.0/" TargetMode="External"/><Relationship Id="rId4" Type="http://schemas.openxmlformats.org/officeDocument/2006/relationships/hyperlink" Target="https://www.realtor.com/advice/move/unpack-like-a-pro/"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53.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53.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37.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5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53.xml"/></Relationships>
</file>

<file path=ppt/slides/_rels/slide21.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34.png"/><Relationship Id="rId3" Type="http://schemas.openxmlformats.org/officeDocument/2006/relationships/image" Target="../media/image24.png"/><Relationship Id="rId7" Type="http://schemas.openxmlformats.org/officeDocument/2006/relationships/image" Target="../media/image28.png"/><Relationship Id="rId12" Type="http://schemas.openxmlformats.org/officeDocument/2006/relationships/image" Target="../media/image33.png"/><Relationship Id="rId2" Type="http://schemas.openxmlformats.org/officeDocument/2006/relationships/notesSlide" Target="../notesSlides/notesSlide19.xml"/><Relationship Id="rId1" Type="http://schemas.openxmlformats.org/officeDocument/2006/relationships/slideLayout" Target="../slideLayouts/slideLayout53.xml"/><Relationship Id="rId6" Type="http://schemas.openxmlformats.org/officeDocument/2006/relationships/image" Target="../media/image27.png"/><Relationship Id="rId11" Type="http://schemas.openxmlformats.org/officeDocument/2006/relationships/image" Target="../media/image32.png"/><Relationship Id="rId5" Type="http://schemas.openxmlformats.org/officeDocument/2006/relationships/image" Target="../media/image26.pn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png"/></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0.xml"/><Relationship Id="rId1" Type="http://schemas.openxmlformats.org/officeDocument/2006/relationships/slideLayout" Target="../slideLayouts/slideLayout3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9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9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7.xml.rels><?xml version="1.0" encoding="UTF-8" standalone="yes"?>
<Relationships xmlns="http://schemas.openxmlformats.org/package/2006/relationships"><Relationship Id="rId3" Type="http://schemas.openxmlformats.org/officeDocument/2006/relationships/image" Target="../media/image36.wmf"/><Relationship Id="rId2" Type="http://schemas.openxmlformats.org/officeDocument/2006/relationships/notesSlide" Target="../notesSlides/notesSlide23.xml"/><Relationship Id="rId1" Type="http://schemas.openxmlformats.org/officeDocument/2006/relationships/slideLayout" Target="../slideLayouts/slideLayout97.xml"/></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4.xml"/><Relationship Id="rId1" Type="http://schemas.openxmlformats.org/officeDocument/2006/relationships/slideLayout" Target="../slideLayouts/slideLayout97.xml"/><Relationship Id="rId4" Type="http://schemas.openxmlformats.org/officeDocument/2006/relationships/image" Target="../media/image36.wmf"/></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33.xml"/></Relationships>
</file>

<file path=ppt/slides/_rels/slide3.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2.jpeg"/><Relationship Id="rId7"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25.xml"/><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image" Target="../media/image3.jpeg"/><Relationship Id="rId9" Type="http://schemas.openxmlformats.org/officeDocument/2006/relationships/image" Target="../media/image8.jpe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4.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29.xml"/><Relationship Id="rId1" Type="http://schemas.openxmlformats.org/officeDocument/2006/relationships/slideLayout" Target="../slideLayouts/slideLayout112.xml"/><Relationship Id="rId5" Type="http://schemas.openxmlformats.org/officeDocument/2006/relationships/hyperlink" Target="https://creativecommons.org/licenses/by/3.0/" TargetMode="External"/><Relationship Id="rId4" Type="http://schemas.openxmlformats.org/officeDocument/2006/relationships/hyperlink" Target="https://www.uhaul.com/" TargetMode="Externa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21.xml"/></Relationships>
</file>

<file path=ppt/slides/_rels/slide3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1.xml"/><Relationship Id="rId1" Type="http://schemas.openxmlformats.org/officeDocument/2006/relationships/slideLayout" Target="../slideLayouts/slideLayout3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37.xml"/><Relationship Id="rId5" Type="http://schemas.openxmlformats.org/officeDocument/2006/relationships/hyperlink" Target="https://creativecommons.org/licenses/by/3.0/" TargetMode="External"/><Relationship Id="rId4" Type="http://schemas.openxmlformats.org/officeDocument/2006/relationships/hyperlink" Target="https://www.theritemove.com/2019/09/30/game-plan-making-sure-you-pack-up-everything-of-importance/"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7.xml"/></Relationships>
</file>

<file path=ppt/slides/_rels/slide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6.xml"/><Relationship Id="rId1" Type="http://schemas.openxmlformats.org/officeDocument/2006/relationships/slideLayout" Target="../slideLayouts/slideLayout25.xml"/><Relationship Id="rId5" Type="http://schemas.openxmlformats.org/officeDocument/2006/relationships/chart" Target="../charts/chart3.xml"/><Relationship Id="rId4" Type="http://schemas.openxmlformats.org/officeDocument/2006/relationships/chart" Target="../charts/char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53.xml"/></Relationships>
</file>

<file path=ppt/slides/_rels/slide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8.xml"/><Relationship Id="rId1" Type="http://schemas.openxmlformats.org/officeDocument/2006/relationships/slideLayout" Target="../slideLayouts/slideLayout64.xml"/><Relationship Id="rId6" Type="http://schemas.openxmlformats.org/officeDocument/2006/relationships/hyperlink" Target="https://creativecommons.org/licenses/by/3.0/" TargetMode="External"/><Relationship Id="rId5" Type="http://schemas.openxmlformats.org/officeDocument/2006/relationships/hyperlink" Target="https://courses.lumenlearning.com/suny-osuniversityphysics/chapter/12-1-conditions-for-static-equilibrium/" TargetMode="External"/><Relationship Id="rId4" Type="http://schemas.openxmlformats.org/officeDocument/2006/relationships/hyperlink" Target="https://www.hayesbc.com/causes-of-trailer-sway-and-how-to-prevent-them/"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5" name="CustomShape 1"/>
          <p:cNvSpPr/>
          <p:nvPr/>
        </p:nvSpPr>
        <p:spPr>
          <a:xfrm>
            <a:off x="0" y="0"/>
            <a:ext cx="12191760" cy="6857640"/>
          </a:xfrm>
          <a:prstGeom prst="rect">
            <a:avLst/>
          </a:prstGeom>
          <a:solidFill>
            <a:srgbClr val="6DD1A1"/>
          </a:solidFill>
          <a:ln>
            <a:noFill/>
          </a:ln>
        </p:spPr>
        <p:style>
          <a:lnRef idx="2">
            <a:schemeClr val="accent1">
              <a:shade val="50000"/>
            </a:schemeClr>
          </a:lnRef>
          <a:fillRef idx="1">
            <a:schemeClr val="accent1"/>
          </a:fillRef>
          <a:effectRef idx="0">
            <a:schemeClr val="accent1"/>
          </a:effectRef>
          <a:fontRef idx="minor"/>
        </p:style>
      </p:sp>
      <p:sp>
        <p:nvSpPr>
          <p:cNvPr id="556" name="TextShape 2"/>
          <p:cNvSpPr txBox="1"/>
          <p:nvPr/>
        </p:nvSpPr>
        <p:spPr>
          <a:xfrm>
            <a:off x="6804360" y="3260880"/>
            <a:ext cx="4680360" cy="862200"/>
          </a:xfrm>
          <a:prstGeom prst="rect">
            <a:avLst/>
          </a:prstGeom>
          <a:noFill/>
          <a:ln>
            <a:noFill/>
          </a:ln>
        </p:spPr>
        <p:txBody>
          <a:bodyPr anchor="b">
            <a:noAutofit/>
          </a:bodyPr>
          <a:lstStyle/>
          <a:p>
            <a:pPr algn="ctr">
              <a:lnSpc>
                <a:spcPct val="90000"/>
              </a:lnSpc>
            </a:pPr>
            <a:r>
              <a:rPr lang="en-US" sz="7200" b="1" strike="noStrike" spc="299">
                <a:solidFill>
                  <a:srgbClr val="FFFFFF"/>
                </a:solidFill>
                <a:latin typeface="Gulim"/>
              </a:rPr>
              <a:t>Load.in</a:t>
            </a:r>
            <a:endParaRPr lang="en-US" sz="7200" b="0" strike="noStrike" spc="-1">
              <a:solidFill>
                <a:srgbClr val="FFFFFF"/>
              </a:solidFill>
              <a:latin typeface="Gulim"/>
            </a:endParaRPr>
          </a:p>
        </p:txBody>
      </p:sp>
      <p:sp>
        <p:nvSpPr>
          <p:cNvPr id="557" name="TextShape 3"/>
          <p:cNvSpPr txBox="1"/>
          <p:nvPr/>
        </p:nvSpPr>
        <p:spPr>
          <a:xfrm>
            <a:off x="8931960" y="5391720"/>
            <a:ext cx="3071520" cy="1129680"/>
          </a:xfrm>
          <a:prstGeom prst="rect">
            <a:avLst/>
          </a:prstGeom>
          <a:noFill/>
          <a:ln>
            <a:noFill/>
          </a:ln>
        </p:spPr>
        <p:txBody>
          <a:bodyPr>
            <a:noAutofit/>
          </a:bodyPr>
          <a:lstStyle/>
          <a:p>
            <a:pPr algn="r">
              <a:lnSpc>
                <a:spcPct val="90000"/>
              </a:lnSpc>
              <a:spcBef>
                <a:spcPts val="1001"/>
              </a:spcBef>
              <a:tabLst>
                <a:tab pos="0" algn="l"/>
              </a:tabLst>
            </a:pPr>
            <a:r>
              <a:rPr lang="en-US" sz="1400" b="0" strike="noStrike" spc="-1" dirty="0">
                <a:solidFill>
                  <a:srgbClr val="FFFFFF"/>
                </a:solidFill>
                <a:latin typeface="Gulim"/>
              </a:rPr>
              <a:t>Team Yellow</a:t>
            </a:r>
            <a:endParaRPr lang="en-US" sz="1400" b="0" strike="noStrike" spc="-1" dirty="0">
              <a:latin typeface="Arial"/>
            </a:endParaRPr>
          </a:p>
          <a:p>
            <a:pPr algn="r">
              <a:lnSpc>
                <a:spcPct val="90000"/>
              </a:lnSpc>
              <a:spcBef>
                <a:spcPts val="1001"/>
              </a:spcBef>
              <a:tabLst>
                <a:tab pos="0" algn="l"/>
              </a:tabLst>
            </a:pPr>
            <a:r>
              <a:rPr lang="en-US" sz="1400" b="0" strike="noStrike" spc="-1" dirty="0">
                <a:solidFill>
                  <a:srgbClr val="FFFFFF"/>
                </a:solidFill>
                <a:latin typeface="Gulim"/>
              </a:rPr>
              <a:t>Design Presentation</a:t>
            </a:r>
            <a:endParaRPr lang="en-US" sz="1400" b="0" strike="noStrike" spc="-1" dirty="0">
              <a:latin typeface="Arial"/>
            </a:endParaRPr>
          </a:p>
          <a:p>
            <a:pPr algn="r">
              <a:lnSpc>
                <a:spcPct val="90000"/>
              </a:lnSpc>
              <a:spcBef>
                <a:spcPts val="1001"/>
              </a:spcBef>
              <a:tabLst>
                <a:tab pos="0" algn="l"/>
              </a:tabLst>
            </a:pPr>
            <a:r>
              <a:rPr lang="en-US" sz="1400" b="0" strike="noStrike" spc="-1" dirty="0">
                <a:solidFill>
                  <a:srgbClr val="FFFFFF"/>
                </a:solidFill>
                <a:latin typeface="Gulim"/>
              </a:rPr>
              <a:t>Old Dominion University</a:t>
            </a:r>
            <a:endParaRPr lang="en-US" sz="1400" b="0" strike="noStrike" spc="-1" dirty="0">
              <a:latin typeface="Arial"/>
            </a:endParaRPr>
          </a:p>
          <a:p>
            <a:pPr algn="r">
              <a:lnSpc>
                <a:spcPct val="90000"/>
              </a:lnSpc>
              <a:spcBef>
                <a:spcPts val="1001"/>
              </a:spcBef>
              <a:tabLst>
                <a:tab pos="0" algn="l"/>
              </a:tabLst>
            </a:pPr>
            <a:fld id="{FF8730C1-8C41-46EC-9789-F30E9C9A6891}" type="datetime1">
              <a:rPr lang="en-US" sz="1400" b="0" strike="noStrike" spc="-1">
                <a:solidFill>
                  <a:srgbClr val="FFFFFF"/>
                </a:solidFill>
                <a:latin typeface="Gulim"/>
              </a:rPr>
              <a:t>11/1/2020</a:t>
            </a:fld>
            <a:endParaRPr lang="en-US" sz="1400" b="0" strike="noStrike" spc="-1" dirty="0">
              <a:latin typeface="Arial"/>
            </a:endParaRPr>
          </a:p>
        </p:txBody>
      </p:sp>
      <p:sp>
        <p:nvSpPr>
          <p:cNvPr id="558" name="CustomShape 4"/>
          <p:cNvSpPr/>
          <p:nvPr/>
        </p:nvSpPr>
        <p:spPr>
          <a:xfrm>
            <a:off x="4551120" y="4544640"/>
            <a:ext cx="9187560" cy="411840"/>
          </a:xfrm>
          <a:prstGeom prst="rect">
            <a:avLst/>
          </a:prstGeom>
          <a:noFill/>
          <a:ln>
            <a:noFill/>
          </a:ln>
        </p:spPr>
        <p:style>
          <a:lnRef idx="0">
            <a:scrgbClr r="0" g="0" b="0"/>
          </a:lnRef>
          <a:fillRef idx="0">
            <a:scrgbClr r="0" g="0" b="0"/>
          </a:fillRef>
          <a:effectRef idx="0">
            <a:scrgbClr r="0" g="0" b="0"/>
          </a:effectRef>
          <a:fontRef idx="minor"/>
        </p:style>
        <p:txBody>
          <a:bodyPr anchor="b">
            <a:noAutofit/>
          </a:bodyPr>
          <a:lstStyle/>
          <a:p>
            <a:pPr algn="ctr">
              <a:lnSpc>
                <a:spcPct val="90000"/>
              </a:lnSpc>
              <a:tabLst>
                <a:tab pos="0" algn="l"/>
              </a:tabLst>
            </a:pPr>
            <a:r>
              <a:rPr lang="en-US" sz="1800" b="1" strike="noStrike" spc="299" dirty="0">
                <a:solidFill>
                  <a:srgbClr val="FFFFFF"/>
                </a:solidFill>
                <a:latin typeface="Gulim"/>
              </a:rPr>
              <a:t>Using AI and Computer Vision </a:t>
            </a:r>
            <a:endParaRPr lang="en-US" sz="1800" b="0" strike="noStrike" spc="-1" dirty="0">
              <a:latin typeface="Arial"/>
            </a:endParaRPr>
          </a:p>
          <a:p>
            <a:pPr algn="ctr">
              <a:lnSpc>
                <a:spcPct val="90000"/>
              </a:lnSpc>
              <a:tabLst>
                <a:tab pos="0" algn="l"/>
              </a:tabLst>
            </a:pPr>
            <a:r>
              <a:rPr lang="en-US" sz="1800" b="1" strike="noStrike" spc="299" dirty="0">
                <a:solidFill>
                  <a:srgbClr val="FFFFFF"/>
                </a:solidFill>
                <a:latin typeface="Gulim"/>
              </a:rPr>
              <a:t>to give your move a game plan.</a:t>
            </a:r>
            <a:endParaRPr lang="en-US" sz="1800" b="0" strike="noStrike" spc="-1" dirty="0">
              <a:latin typeface="Arial"/>
            </a:endParaRPr>
          </a:p>
        </p:txBody>
      </p:sp>
      <p:grpSp>
        <p:nvGrpSpPr>
          <p:cNvPr id="559" name="Group 5"/>
          <p:cNvGrpSpPr/>
          <p:nvPr/>
        </p:nvGrpSpPr>
        <p:grpSpPr>
          <a:xfrm>
            <a:off x="8431560" y="1407240"/>
            <a:ext cx="1428840" cy="1432080"/>
            <a:chOff x="8431560" y="1407240"/>
            <a:chExt cx="1428840" cy="1432080"/>
          </a:xfrm>
        </p:grpSpPr>
        <p:sp>
          <p:nvSpPr>
            <p:cNvPr id="560" name="CustomShape 6"/>
            <p:cNvSpPr/>
            <p:nvPr/>
          </p:nvSpPr>
          <p:spPr>
            <a:xfrm>
              <a:off x="8431560" y="2437200"/>
              <a:ext cx="402120" cy="402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61" name="CustomShape 7"/>
            <p:cNvSpPr/>
            <p:nvPr/>
          </p:nvSpPr>
          <p:spPr>
            <a:xfrm>
              <a:off x="8943840" y="2437200"/>
              <a:ext cx="402120" cy="402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62" name="CustomShape 8"/>
            <p:cNvSpPr/>
            <p:nvPr/>
          </p:nvSpPr>
          <p:spPr>
            <a:xfrm>
              <a:off x="8943840" y="1925280"/>
              <a:ext cx="402120" cy="402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63" name="CustomShape 9"/>
            <p:cNvSpPr/>
            <p:nvPr/>
          </p:nvSpPr>
          <p:spPr>
            <a:xfrm>
              <a:off x="8431560" y="1921320"/>
              <a:ext cx="402120" cy="402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64" name="CustomShape 10"/>
            <p:cNvSpPr/>
            <p:nvPr/>
          </p:nvSpPr>
          <p:spPr>
            <a:xfrm>
              <a:off x="8431560" y="1407240"/>
              <a:ext cx="402120" cy="402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65" name="CustomShape 11"/>
            <p:cNvSpPr/>
            <p:nvPr/>
          </p:nvSpPr>
          <p:spPr>
            <a:xfrm>
              <a:off x="9458280" y="2437200"/>
              <a:ext cx="402120" cy="402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pic>
        <p:nvPicPr>
          <p:cNvPr id="566" name="Picture 6" descr="A picture containing outdoor, road, truck, car&#10;&#10;Description automatically generated"/>
          <p:cNvPicPr/>
          <p:nvPr/>
        </p:nvPicPr>
        <p:blipFill>
          <a:blip r:embed="rId3"/>
          <a:srcRect l="17698" t="-30" r="15635" b="30"/>
          <a:stretch/>
        </p:blipFill>
        <p:spPr>
          <a:xfrm>
            <a:off x="0" y="-2160"/>
            <a:ext cx="6097680" cy="6859800"/>
          </a:xfrm>
          <a:prstGeom prst="rect">
            <a:avLst/>
          </a:prstGeom>
          <a:ln>
            <a:noFill/>
          </a:ln>
        </p:spPr>
      </p:pic>
    </p:spTree>
  </p:cSld>
  <p:clrMapOvr>
    <a:masterClrMapping/>
  </p:clrMapOvr>
  <mc:AlternateContent xmlns:mc="http://schemas.openxmlformats.org/markup-compatibility/2006" xmlns:p14="http://schemas.microsoft.com/office/powerpoint/2010/main">
    <mc:Choice Requires="p14">
      <p:transition p14:dur="250">
        <p:pull dir="r"/>
      </p:transition>
    </mc:Choice>
    <mc:Fallback xmlns="" xmlns:p15="http://schemas.microsoft.com/office/powerpoint/2012/main">
      <p:transition>
        <p:pull dir="r"/>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3" name="CustomShape 1"/>
          <p:cNvSpPr/>
          <p:nvPr/>
        </p:nvSpPr>
        <p:spPr>
          <a:xfrm>
            <a:off x="838080" y="125280"/>
            <a:ext cx="10514880" cy="1324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90000"/>
              </a:lnSpc>
            </a:pPr>
            <a:r>
              <a:rPr lang="en-US" sz="3200" b="0" strike="noStrike" spc="-1">
                <a:solidFill>
                  <a:srgbClr val="6DD1A1"/>
                </a:solidFill>
                <a:latin typeface="Gulim"/>
                <a:ea typeface="DejaVu Sans"/>
              </a:rPr>
              <a:t>Major Truck Loading Considerations </a:t>
            </a:r>
            <a:endParaRPr lang="en-US" sz="3200" b="0" strike="noStrike" spc="-1">
              <a:latin typeface="Arial"/>
            </a:endParaRPr>
          </a:p>
        </p:txBody>
      </p:sp>
      <p:sp>
        <p:nvSpPr>
          <p:cNvPr id="624" name="CustomShape 2"/>
          <p:cNvSpPr/>
          <p:nvPr/>
        </p:nvSpPr>
        <p:spPr>
          <a:xfrm>
            <a:off x="434520" y="1622880"/>
            <a:ext cx="5157000" cy="823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nSpc>
                <a:spcPct val="90000"/>
              </a:lnSpc>
              <a:spcBef>
                <a:spcPts val="1001"/>
              </a:spcBef>
              <a:tabLst>
                <a:tab pos="0" algn="l"/>
              </a:tabLst>
            </a:pPr>
            <a:r>
              <a:rPr lang="en-US" sz="2400" b="1" strike="noStrike" spc="-1">
                <a:solidFill>
                  <a:srgbClr val="6DD1A1"/>
                </a:solidFill>
                <a:latin typeface="Gulim"/>
                <a:ea typeface="DejaVu Sans"/>
              </a:rPr>
              <a:t>Weight distribution</a:t>
            </a:r>
            <a:endParaRPr lang="en-US" sz="2400" b="0" strike="noStrike" spc="-1">
              <a:latin typeface="Arial"/>
            </a:endParaRPr>
          </a:p>
          <a:p>
            <a:pPr>
              <a:lnSpc>
                <a:spcPct val="90000"/>
              </a:lnSpc>
              <a:spcBef>
                <a:spcPts val="1001"/>
              </a:spcBef>
              <a:tabLst>
                <a:tab pos="0" algn="l"/>
              </a:tabLst>
            </a:pPr>
            <a:endParaRPr lang="en-US" sz="2400" b="0" strike="noStrike" spc="-1">
              <a:latin typeface="Arial"/>
            </a:endParaRPr>
          </a:p>
        </p:txBody>
      </p:sp>
      <p:pic>
        <p:nvPicPr>
          <p:cNvPr id="625" name="Content Placeholder 21" descr="Diagram&#10;&#10;Description automatically generated"/>
          <p:cNvPicPr/>
          <p:nvPr/>
        </p:nvPicPr>
        <p:blipFill>
          <a:blip r:embed="rId3"/>
          <a:stretch/>
        </p:blipFill>
        <p:spPr>
          <a:xfrm>
            <a:off x="434520" y="2505240"/>
            <a:ext cx="5861160" cy="2674080"/>
          </a:xfrm>
          <a:prstGeom prst="rect">
            <a:avLst/>
          </a:prstGeom>
          <a:ln>
            <a:noFill/>
          </a:ln>
        </p:spPr>
      </p:pic>
      <p:sp>
        <p:nvSpPr>
          <p:cNvPr id="626" name="CustomShape 3"/>
          <p:cNvSpPr/>
          <p:nvPr/>
        </p:nvSpPr>
        <p:spPr>
          <a:xfrm>
            <a:off x="6574320" y="1557720"/>
            <a:ext cx="5182560" cy="823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nSpc>
                <a:spcPct val="90000"/>
              </a:lnSpc>
              <a:spcBef>
                <a:spcPts val="1001"/>
              </a:spcBef>
              <a:tabLst>
                <a:tab pos="0" algn="l"/>
              </a:tabLst>
            </a:pPr>
            <a:r>
              <a:rPr lang="en-US" sz="2400" b="1" strike="noStrike" spc="-1">
                <a:solidFill>
                  <a:srgbClr val="6DD1A1"/>
                </a:solidFill>
                <a:latin typeface="Gulim"/>
                <a:ea typeface="DejaVu Sans"/>
              </a:rPr>
              <a:t>Protecting fragile items</a:t>
            </a:r>
            <a:endParaRPr lang="en-US" sz="2400" b="0" strike="noStrike" spc="-1">
              <a:latin typeface="Arial"/>
            </a:endParaRPr>
          </a:p>
          <a:p>
            <a:pPr>
              <a:lnSpc>
                <a:spcPct val="90000"/>
              </a:lnSpc>
              <a:spcBef>
                <a:spcPts val="1001"/>
              </a:spcBef>
              <a:tabLst>
                <a:tab pos="0" algn="l"/>
              </a:tabLst>
            </a:pPr>
            <a:endParaRPr lang="en-US" sz="2400" b="0" strike="noStrike" spc="-1">
              <a:latin typeface="Arial"/>
            </a:endParaRPr>
          </a:p>
        </p:txBody>
      </p:sp>
      <p:sp>
        <p:nvSpPr>
          <p:cNvPr id="627" name="CustomShape 4"/>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5613F3EA-4E7E-4B5E-8184-ED02DD474C6E}" type="datetime1">
              <a:rPr lang="en-US" sz="1200" b="1" strike="noStrike" spc="-1">
                <a:solidFill>
                  <a:srgbClr val="FFFFFF"/>
                </a:solidFill>
                <a:latin typeface="Gulim"/>
                <a:ea typeface="DejaVu Sans"/>
              </a:rPr>
              <a:t>11/1/2020</a:t>
            </a:fld>
            <a:endParaRPr lang="en-US" sz="1200" b="0" strike="noStrike" spc="-1">
              <a:latin typeface="Arial"/>
            </a:endParaRPr>
          </a:p>
        </p:txBody>
      </p:sp>
      <p:sp>
        <p:nvSpPr>
          <p:cNvPr id="628" name="CustomShape 5"/>
          <p:cNvSpPr/>
          <p:nvPr/>
        </p:nvSpPr>
        <p:spPr>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FFFFFF"/>
                </a:solidFill>
                <a:latin typeface="Gulim"/>
                <a:ea typeface="DejaVu Sans"/>
              </a:rPr>
              <a:t>CS 410 – Team Yellow – Load.In – Feasibility </a:t>
            </a:r>
            <a:endParaRPr lang="en-US" sz="1200" b="0" strike="noStrike" spc="-1">
              <a:latin typeface="Arial"/>
            </a:endParaRPr>
          </a:p>
        </p:txBody>
      </p:sp>
      <p:sp>
        <p:nvSpPr>
          <p:cNvPr id="629" name="CustomShape 6"/>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6BD4C32B-AF19-44FF-88F8-A9AFCFEBCE19}" type="slidenum">
              <a:rPr lang="en-US" sz="1200" b="1" strike="noStrike" spc="-1">
                <a:solidFill>
                  <a:srgbClr val="FFFFFF"/>
                </a:solidFill>
                <a:latin typeface="Gulim"/>
                <a:ea typeface="DejaVu Sans"/>
              </a:rPr>
              <a:t>10</a:t>
            </a:fld>
            <a:endParaRPr lang="en-US" sz="1200" b="0" strike="noStrike" spc="-1">
              <a:latin typeface="Arial"/>
            </a:endParaRPr>
          </a:p>
        </p:txBody>
      </p:sp>
      <p:sp>
        <p:nvSpPr>
          <p:cNvPr id="630" name="CustomShape 7"/>
          <p:cNvSpPr/>
          <p:nvPr/>
        </p:nvSpPr>
        <p:spPr>
          <a:xfrm>
            <a:off x="9433440" y="5942520"/>
            <a:ext cx="2738160" cy="4204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en-US" sz="1800" b="0" u="sng" strike="noStrike" spc="-1">
                <a:solidFill>
                  <a:srgbClr val="FFFFFF"/>
                </a:solidFill>
                <a:uFillTx/>
                <a:latin typeface="Gulim"/>
                <a:ea typeface="DejaVu Sans"/>
                <a:hlinkClick r:id="rId4"/>
              </a:rPr>
              <a:t>PenskeTruckRental.com</a:t>
            </a:r>
            <a:endParaRPr lang="en-US" sz="1800" b="0" strike="noStrike" spc="-1">
              <a:latin typeface="Arial"/>
            </a:endParaRPr>
          </a:p>
        </p:txBody>
      </p:sp>
      <p:pic>
        <p:nvPicPr>
          <p:cNvPr id="631" name="Content Placeholder 24" descr="A picture containing building, outdoor, wooden, brick&#10;&#10;Description automatically generated"/>
          <p:cNvPicPr/>
          <p:nvPr/>
        </p:nvPicPr>
        <p:blipFill>
          <a:blip r:embed="rId5"/>
          <a:stretch/>
        </p:blipFill>
        <p:spPr>
          <a:xfrm>
            <a:off x="6574320" y="2565000"/>
            <a:ext cx="5182560" cy="2461320"/>
          </a:xfrm>
          <a:prstGeom prst="rect">
            <a:avLst/>
          </a:prstGeom>
          <a:ln>
            <a:noFill/>
          </a:ln>
        </p:spPr>
      </p:pic>
      <p:sp>
        <p:nvSpPr>
          <p:cNvPr id="632" name="CustomShape 8"/>
          <p:cNvSpPr/>
          <p:nvPr/>
        </p:nvSpPr>
        <p:spPr>
          <a:xfrm>
            <a:off x="839880" y="5524200"/>
            <a:ext cx="5157000" cy="256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900" b="0" u="sng" strike="noStrike" spc="-1">
                <a:solidFill>
                  <a:srgbClr val="FFFFFF"/>
                </a:solidFill>
                <a:uFillTx/>
                <a:latin typeface="Gulim"/>
                <a:ea typeface="DejaVu Sans"/>
                <a:hlinkClick r:id="rId6"/>
              </a:rPr>
              <a:t>This Photo</a:t>
            </a:r>
            <a:r>
              <a:rPr lang="en-US" sz="900" b="0" strike="noStrike" spc="-1">
                <a:solidFill>
                  <a:srgbClr val="000000"/>
                </a:solidFill>
                <a:latin typeface="Gulim"/>
                <a:ea typeface="DejaVu Sans"/>
              </a:rPr>
              <a:t> by courses.lumenlearning.com is licensed under </a:t>
            </a:r>
            <a:r>
              <a:rPr lang="en-US" sz="900" b="0" u="sng" strike="noStrike" spc="-1">
                <a:solidFill>
                  <a:srgbClr val="FFFFFF"/>
                </a:solidFill>
                <a:uFillTx/>
                <a:latin typeface="Gulim"/>
                <a:ea typeface="DejaVu Sans"/>
                <a:hlinkClick r:id="rId7"/>
              </a:rPr>
              <a:t>CC BY</a:t>
            </a:r>
            <a:endParaRPr lang="en-US" sz="900" b="0" strike="noStrike" spc="-1">
              <a:latin typeface="Arial"/>
            </a:endParaRPr>
          </a:p>
        </p:txBody>
      </p:sp>
      <p:sp>
        <p:nvSpPr>
          <p:cNvPr id="633" name="TextShape 9"/>
          <p:cNvSpPr txBox="1"/>
          <p:nvPr/>
        </p:nvSpPr>
        <p:spPr>
          <a:xfrm>
            <a:off x="6858000" y="5486400"/>
            <a:ext cx="4754880" cy="256320"/>
          </a:xfrm>
          <a:prstGeom prst="rect">
            <a:avLst/>
          </a:prstGeom>
          <a:noFill/>
          <a:ln>
            <a:noFill/>
          </a:ln>
        </p:spPr>
        <p:txBody>
          <a:bodyPr lIns="90000" tIns="45000" rIns="90000" bIns="45000">
            <a:noAutofit/>
          </a:bodyPr>
          <a:lstStyle/>
          <a:p>
            <a:pPr>
              <a:lnSpc>
                <a:spcPct val="100000"/>
              </a:lnSpc>
            </a:pPr>
            <a:r>
              <a:rPr lang="en-US" sz="900" b="0" u="sng" strike="noStrike" spc="-1">
                <a:solidFill>
                  <a:srgbClr val="000000"/>
                </a:solidFill>
                <a:uFillTx/>
                <a:latin typeface="Gulim"/>
                <a:ea typeface="DejaVu Sans"/>
                <a:hlinkClick r:id="rId6"/>
              </a:rPr>
              <a:t>This Photo</a:t>
            </a:r>
            <a:r>
              <a:rPr lang="en-US" sz="900" b="0" strike="noStrike" spc="-1">
                <a:solidFill>
                  <a:srgbClr val="000000"/>
                </a:solidFill>
                <a:latin typeface="Gulim"/>
                <a:ea typeface="DejaVu Sans"/>
              </a:rPr>
              <a:t> by packlane.com is licensed under </a:t>
            </a:r>
            <a:r>
              <a:rPr lang="en-US" sz="900" b="0" u="sng" strike="noStrike" spc="-1">
                <a:solidFill>
                  <a:srgbClr val="FFFFFF"/>
                </a:solidFill>
                <a:uFillTx/>
                <a:latin typeface="Gulim"/>
                <a:ea typeface="DejaVu Sans"/>
                <a:hlinkClick r:id="rId7"/>
              </a:rPr>
              <a:t>CC BY</a:t>
            </a:r>
            <a:endParaRPr lang="en-US" sz="9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p14:dur="250">
        <p:pull/>
      </p:transition>
    </mc:Choice>
    <mc:Fallback xmlns="" xmlns:p15="http://schemas.microsoft.com/office/powerpoint/2012/main">
      <p:transition>
        <p:pull dir="l"/>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 name="CustomShape 1"/>
          <p:cNvSpPr/>
          <p:nvPr/>
        </p:nvSpPr>
        <p:spPr>
          <a:xfrm>
            <a:off x="838080" y="83520"/>
            <a:ext cx="10514880" cy="1324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90000"/>
              </a:lnSpc>
            </a:pPr>
            <a:r>
              <a:rPr lang="en-US" sz="3200" b="0" strike="noStrike" spc="-1">
                <a:solidFill>
                  <a:srgbClr val="6DD1A1"/>
                </a:solidFill>
                <a:latin typeface="Gulim"/>
                <a:ea typeface="DejaVu Sans"/>
              </a:rPr>
              <a:t>Figuring out what to rent is hard!</a:t>
            </a:r>
            <a:endParaRPr lang="en-US" sz="3200" b="0" strike="noStrike" spc="-1">
              <a:latin typeface="Arial"/>
            </a:endParaRPr>
          </a:p>
        </p:txBody>
      </p:sp>
      <p:sp>
        <p:nvSpPr>
          <p:cNvPr id="635" name="CustomShape 2"/>
          <p:cNvSpPr/>
          <p:nvPr/>
        </p:nvSpPr>
        <p:spPr>
          <a:xfrm>
            <a:off x="462240" y="1661760"/>
            <a:ext cx="5180760" cy="4350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228600" indent="-227880">
              <a:lnSpc>
                <a:spcPct val="90000"/>
              </a:lnSpc>
              <a:spcBef>
                <a:spcPts val="1001"/>
              </a:spcBef>
              <a:buClr>
                <a:srgbClr val="6DD1A1"/>
              </a:buClr>
              <a:buFont typeface="Arial"/>
              <a:buChar char="•"/>
            </a:pPr>
            <a:r>
              <a:rPr lang="en-US" sz="2800" b="0" i="1" strike="noStrike" spc="-1">
                <a:solidFill>
                  <a:srgbClr val="6DD1A1"/>
                </a:solidFill>
                <a:latin typeface="Gulim"/>
                <a:ea typeface="DejaVu Sans"/>
              </a:rPr>
              <a:t>Accurately</a:t>
            </a:r>
            <a:r>
              <a:rPr lang="en-US" sz="2800" b="0" strike="noStrike" spc="-1">
                <a:solidFill>
                  <a:srgbClr val="6DD1A1"/>
                </a:solidFill>
                <a:latin typeface="Gulim"/>
                <a:ea typeface="DejaVu Sans"/>
              </a:rPr>
              <a:t> determining</a:t>
            </a:r>
            <a:endParaRPr lang="en-US" sz="2800" b="0" strike="noStrike" spc="-1">
              <a:latin typeface="Arial"/>
            </a:endParaRPr>
          </a:p>
          <a:p>
            <a:pPr marL="685800" lvl="1" indent="-227880">
              <a:lnSpc>
                <a:spcPct val="90000"/>
              </a:lnSpc>
              <a:spcBef>
                <a:spcPts val="499"/>
              </a:spcBef>
              <a:buClr>
                <a:srgbClr val="6DD1A1"/>
              </a:buClr>
              <a:buFont typeface="Arial"/>
              <a:buChar char="•"/>
            </a:pPr>
            <a:r>
              <a:rPr lang="en-US" sz="2400" b="0" strike="noStrike" spc="-1">
                <a:solidFill>
                  <a:srgbClr val="6DD1A1"/>
                </a:solidFill>
                <a:latin typeface="Gulim"/>
                <a:ea typeface="DejaVu Sans"/>
              </a:rPr>
              <a:t>How big of a truck to get</a:t>
            </a:r>
            <a:endParaRPr lang="en-US" sz="2400" b="0" strike="noStrike" spc="-1">
              <a:latin typeface="Arial"/>
            </a:endParaRPr>
          </a:p>
          <a:p>
            <a:pPr marL="685800" lvl="1" indent="-227880">
              <a:lnSpc>
                <a:spcPct val="90000"/>
              </a:lnSpc>
              <a:spcBef>
                <a:spcPts val="499"/>
              </a:spcBef>
              <a:buClr>
                <a:srgbClr val="6DD1A1"/>
              </a:buClr>
              <a:buFont typeface="Arial"/>
              <a:buChar char="•"/>
            </a:pPr>
            <a:r>
              <a:rPr lang="en-US" sz="2400" b="0" strike="noStrike" spc="-1">
                <a:solidFill>
                  <a:srgbClr val="6DD1A1"/>
                </a:solidFill>
                <a:latin typeface="Gulim"/>
                <a:ea typeface="DejaVu Sans"/>
              </a:rPr>
              <a:t>How many trips a move will take </a:t>
            </a:r>
            <a:br/>
            <a:r>
              <a:rPr lang="en-US" sz="2400" b="0" strike="noStrike" spc="-1">
                <a:solidFill>
                  <a:srgbClr val="6DD1A1"/>
                </a:solidFill>
                <a:latin typeface="Gulim"/>
                <a:ea typeface="DejaVu Sans"/>
              </a:rPr>
              <a:t>…is difficult. </a:t>
            </a:r>
            <a:endParaRPr lang="en-US" sz="2400" b="0" strike="noStrike" spc="-1">
              <a:latin typeface="Arial"/>
            </a:endParaRPr>
          </a:p>
          <a:p>
            <a:pPr marL="228600" indent="-227880">
              <a:lnSpc>
                <a:spcPct val="90000"/>
              </a:lnSpc>
              <a:spcBef>
                <a:spcPts val="1001"/>
              </a:spcBef>
              <a:buClr>
                <a:srgbClr val="6DD1A1"/>
              </a:buClr>
              <a:buFont typeface="Arial"/>
              <a:buChar char="•"/>
            </a:pPr>
            <a:r>
              <a:rPr lang="en-US" sz="2800" b="0" strike="noStrike" spc="-1">
                <a:solidFill>
                  <a:srgbClr val="6DD1A1"/>
                </a:solidFill>
                <a:latin typeface="Gulim"/>
                <a:ea typeface="DejaVu Sans"/>
              </a:rPr>
              <a:t>Rental Truck companies base their business model on this!</a:t>
            </a:r>
            <a:endParaRPr lang="en-US" sz="2800" b="0" strike="noStrike" spc="-1">
              <a:latin typeface="Arial"/>
            </a:endParaRPr>
          </a:p>
        </p:txBody>
      </p:sp>
      <p:sp>
        <p:nvSpPr>
          <p:cNvPr id="636" name="CustomShape 3"/>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2967CDEA-AFDF-4A80-A18B-ECF65DA97AFE}" type="datetime1">
              <a:rPr lang="en-US" sz="1200" b="1" strike="noStrike" spc="-1">
                <a:solidFill>
                  <a:srgbClr val="FFFFFF"/>
                </a:solidFill>
                <a:latin typeface="Gulim"/>
                <a:ea typeface="DejaVu Sans"/>
              </a:rPr>
              <a:t>11/1/2020</a:t>
            </a:fld>
            <a:endParaRPr lang="en-US" sz="1200" b="0" strike="noStrike" spc="-1">
              <a:latin typeface="Arial"/>
            </a:endParaRPr>
          </a:p>
        </p:txBody>
      </p:sp>
      <p:sp>
        <p:nvSpPr>
          <p:cNvPr id="637" name="CustomShape 4"/>
          <p:cNvSpPr/>
          <p:nvPr/>
        </p:nvSpPr>
        <p:spPr>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FFFFFF"/>
                </a:solidFill>
                <a:latin typeface="Gulim"/>
                <a:ea typeface="DejaVu Sans"/>
              </a:rPr>
              <a:t>CS 410 – Team Yellow – Load.In – Feasibility </a:t>
            </a:r>
            <a:endParaRPr lang="en-US" sz="1200" b="0" strike="noStrike" spc="-1">
              <a:latin typeface="Arial"/>
            </a:endParaRPr>
          </a:p>
        </p:txBody>
      </p:sp>
      <p:sp>
        <p:nvSpPr>
          <p:cNvPr id="638" name="CustomShape 5"/>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D2BA8F19-E2BD-4103-84D7-34487725FB18}" type="slidenum">
              <a:rPr lang="en-US" sz="1200" b="1" strike="noStrike" spc="-1">
                <a:solidFill>
                  <a:srgbClr val="FFFFFF"/>
                </a:solidFill>
                <a:latin typeface="Gulim"/>
                <a:ea typeface="DejaVu Sans"/>
              </a:rPr>
              <a:t>11</a:t>
            </a:fld>
            <a:endParaRPr lang="en-US" sz="1200" b="0" strike="noStrike" spc="-1">
              <a:latin typeface="Arial"/>
            </a:endParaRPr>
          </a:p>
        </p:txBody>
      </p:sp>
      <p:sp>
        <p:nvSpPr>
          <p:cNvPr id="639" name="CustomShape 6"/>
          <p:cNvSpPr/>
          <p:nvPr/>
        </p:nvSpPr>
        <p:spPr>
          <a:xfrm>
            <a:off x="838080" y="5124960"/>
            <a:ext cx="10514880" cy="1324800"/>
          </a:xfrm>
          <a:prstGeom prst="rect">
            <a:avLst/>
          </a:prstGeom>
          <a:noFill/>
          <a:ln>
            <a:noFill/>
          </a:ln>
        </p:spPr>
        <p:style>
          <a:lnRef idx="0">
            <a:scrgbClr r="0" g="0" b="0"/>
          </a:lnRef>
          <a:fillRef idx="0">
            <a:scrgbClr r="0" g="0" b="0"/>
          </a:fillRef>
          <a:effectRef idx="0">
            <a:scrgbClr r="0" g="0" b="0"/>
          </a:effectRef>
          <a:fontRef idx="minor"/>
        </p:style>
      </p:sp>
      <p:sp>
        <p:nvSpPr>
          <p:cNvPr id="640" name="CustomShape 7"/>
          <p:cNvSpPr/>
          <p:nvPr/>
        </p:nvSpPr>
        <p:spPr>
          <a:xfrm>
            <a:off x="10995840" y="5942520"/>
            <a:ext cx="1173240" cy="4204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en-US" sz="1800" b="0" u="sng" strike="noStrike" spc="-1">
                <a:solidFill>
                  <a:srgbClr val="FFFFFF"/>
                </a:solidFill>
                <a:uFillTx/>
                <a:latin typeface="Gulim"/>
                <a:ea typeface="DejaVu Sans"/>
                <a:hlinkClick r:id="rId3"/>
              </a:rPr>
              <a:t>wtkr.com</a:t>
            </a:r>
            <a:endParaRPr lang="en-US" sz="1800" b="0" strike="noStrike" spc="-1">
              <a:latin typeface="Arial"/>
            </a:endParaRPr>
          </a:p>
        </p:txBody>
      </p:sp>
      <p:pic>
        <p:nvPicPr>
          <p:cNvPr id="641" name="Picture 11" descr="A truck is parked in front of a building&#10;&#10;Description automatically generated"/>
          <p:cNvPicPr/>
          <p:nvPr/>
        </p:nvPicPr>
        <p:blipFill>
          <a:blip r:embed="rId4"/>
          <a:stretch/>
        </p:blipFill>
        <p:spPr>
          <a:xfrm>
            <a:off x="5748840" y="1424880"/>
            <a:ext cx="6143760" cy="2116800"/>
          </a:xfrm>
          <a:prstGeom prst="rect">
            <a:avLst/>
          </a:prstGeom>
          <a:ln>
            <a:noFill/>
          </a:ln>
        </p:spPr>
      </p:pic>
      <p:pic>
        <p:nvPicPr>
          <p:cNvPr id="642" name="Picture 2" descr="A picture containing truck, van, road, car&#10;&#10;Description automatically generated"/>
          <p:cNvPicPr/>
          <p:nvPr/>
        </p:nvPicPr>
        <p:blipFill>
          <a:blip r:embed="rId5"/>
          <a:stretch/>
        </p:blipFill>
        <p:spPr>
          <a:xfrm>
            <a:off x="6209640" y="3907440"/>
            <a:ext cx="5181120" cy="1856880"/>
          </a:xfrm>
          <a:prstGeom prst="rect">
            <a:avLst/>
          </a:prstGeom>
          <a:ln>
            <a:noFill/>
          </a:ln>
        </p:spPr>
      </p:pic>
      <p:sp>
        <p:nvSpPr>
          <p:cNvPr id="643" name="TextShape 8"/>
          <p:cNvSpPr txBox="1"/>
          <p:nvPr/>
        </p:nvSpPr>
        <p:spPr>
          <a:xfrm>
            <a:off x="7040880" y="3584160"/>
            <a:ext cx="3931920" cy="256320"/>
          </a:xfrm>
          <a:prstGeom prst="rect">
            <a:avLst/>
          </a:prstGeom>
          <a:noFill/>
          <a:ln>
            <a:noFill/>
          </a:ln>
        </p:spPr>
        <p:txBody>
          <a:bodyPr lIns="90000" tIns="45000" rIns="90000" bIns="45000">
            <a:noAutofit/>
          </a:bodyPr>
          <a:lstStyle/>
          <a:p>
            <a:pPr>
              <a:lnSpc>
                <a:spcPct val="100000"/>
              </a:lnSpc>
            </a:pPr>
            <a:r>
              <a:rPr lang="en-US" sz="900" b="0" u="sng" strike="noStrike" spc="-1">
                <a:solidFill>
                  <a:srgbClr val="000000"/>
                </a:solidFill>
                <a:uFillTx/>
                <a:latin typeface="Gulim"/>
                <a:ea typeface="DejaVu Sans"/>
                <a:hlinkClick r:id="rId6"/>
              </a:rPr>
              <a:t>This Photo</a:t>
            </a:r>
            <a:r>
              <a:rPr lang="en-US" sz="900" b="0" strike="noStrike" spc="-1">
                <a:solidFill>
                  <a:srgbClr val="000000"/>
                </a:solidFill>
                <a:latin typeface="Gulim"/>
                <a:ea typeface="DejaVu Sans"/>
              </a:rPr>
              <a:t> by uhaul.com is licensed under </a:t>
            </a:r>
            <a:r>
              <a:rPr lang="en-US" sz="900" b="0" u="sng" strike="noStrike" spc="-1">
                <a:solidFill>
                  <a:srgbClr val="000000"/>
                </a:solidFill>
                <a:uFillTx/>
                <a:latin typeface="Gulim"/>
                <a:ea typeface="DejaVu Sans"/>
                <a:hlinkClick r:id="rId7"/>
              </a:rPr>
              <a:t>CC BY</a:t>
            </a:r>
            <a:endParaRPr lang="en-US" sz="900" b="0" strike="noStrike" spc="-1">
              <a:latin typeface="Arial"/>
            </a:endParaRPr>
          </a:p>
        </p:txBody>
      </p:sp>
      <p:sp>
        <p:nvSpPr>
          <p:cNvPr id="644" name="TextShape 9"/>
          <p:cNvSpPr txBox="1"/>
          <p:nvPr/>
        </p:nvSpPr>
        <p:spPr>
          <a:xfrm>
            <a:off x="7040880" y="5778720"/>
            <a:ext cx="4114800" cy="256320"/>
          </a:xfrm>
          <a:prstGeom prst="rect">
            <a:avLst/>
          </a:prstGeom>
          <a:noFill/>
          <a:ln>
            <a:noFill/>
          </a:ln>
        </p:spPr>
        <p:txBody>
          <a:bodyPr lIns="90000" tIns="45000" rIns="90000" bIns="45000">
            <a:noAutofit/>
          </a:bodyPr>
          <a:lstStyle/>
          <a:p>
            <a:pPr>
              <a:lnSpc>
                <a:spcPct val="100000"/>
              </a:lnSpc>
            </a:pPr>
            <a:r>
              <a:rPr lang="en-US" sz="900" b="0" u="sng" strike="noStrike" spc="-1">
                <a:solidFill>
                  <a:srgbClr val="000000"/>
                </a:solidFill>
                <a:uFillTx/>
                <a:latin typeface="Gulim"/>
                <a:ea typeface="DejaVu Sans"/>
                <a:hlinkClick r:id="rId6"/>
              </a:rPr>
              <a:t>This Photo</a:t>
            </a:r>
            <a:r>
              <a:rPr lang="en-US" sz="900" b="0" strike="noStrike" spc="-1">
                <a:solidFill>
                  <a:srgbClr val="000000"/>
                </a:solidFill>
                <a:latin typeface="Gulim"/>
                <a:ea typeface="DejaVu Sans"/>
              </a:rPr>
              <a:t> by truckbodyeast.com is licensed under </a:t>
            </a:r>
            <a:r>
              <a:rPr lang="en-US" sz="900" b="0" u="sng" strike="noStrike" spc="-1">
                <a:solidFill>
                  <a:srgbClr val="000000"/>
                </a:solidFill>
                <a:uFillTx/>
                <a:latin typeface="Gulim"/>
                <a:ea typeface="DejaVu Sans"/>
                <a:hlinkClick r:id="rId7"/>
              </a:rPr>
              <a:t>CC BY</a:t>
            </a:r>
            <a:endParaRPr lang="en-US" sz="9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p14:dur="250">
        <p:pull/>
      </p:transition>
    </mc:Choice>
    <mc:Fallback xmlns="" xmlns:p15="http://schemas.microsoft.com/office/powerpoint/2012/main">
      <p:transition>
        <p:pull dir="l"/>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 name="CustomShape 1"/>
          <p:cNvSpPr/>
          <p:nvPr/>
        </p:nvSpPr>
        <p:spPr>
          <a:xfrm>
            <a:off x="643320" y="2146320"/>
            <a:ext cx="3132360" cy="1875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b="0" strike="noStrike" spc="-1">
                <a:solidFill>
                  <a:srgbClr val="FFFFFF"/>
                </a:solidFill>
                <a:latin typeface="Gulim"/>
                <a:ea typeface="DejaVu Sans"/>
              </a:rPr>
              <a:t>Current Process</a:t>
            </a:r>
            <a:endParaRPr lang="en-US" sz="4400" b="0" strike="noStrike" spc="-1">
              <a:latin typeface="Arial"/>
            </a:endParaRPr>
          </a:p>
        </p:txBody>
      </p:sp>
      <p:pic>
        <p:nvPicPr>
          <p:cNvPr id="646" name="Content Placeholder 8"/>
          <p:cNvPicPr/>
          <p:nvPr/>
        </p:nvPicPr>
        <p:blipFill>
          <a:blip r:embed="rId3"/>
          <a:stretch/>
        </p:blipFill>
        <p:spPr>
          <a:xfrm>
            <a:off x="3580920" y="324720"/>
            <a:ext cx="8166960" cy="5840640"/>
          </a:xfrm>
          <a:prstGeom prst="rect">
            <a:avLst/>
          </a:prstGeom>
          <a:ln>
            <a:noFill/>
          </a:ln>
        </p:spPr>
      </p:pic>
      <p:sp>
        <p:nvSpPr>
          <p:cNvPr id="647" name="CustomShape 2"/>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E909EA9E-41EF-41C9-9C40-5D8C39119634}" type="datetime1">
              <a:rPr lang="en-US" sz="1200" b="1" strike="noStrike" spc="-1">
                <a:solidFill>
                  <a:srgbClr val="FFFFFF"/>
                </a:solidFill>
                <a:latin typeface="Gulim"/>
                <a:ea typeface="DejaVu Sans"/>
              </a:rPr>
              <a:t>11/1/2020</a:t>
            </a:fld>
            <a:endParaRPr lang="en-US" sz="1200" b="0" strike="noStrike" spc="-1">
              <a:latin typeface="Arial"/>
            </a:endParaRPr>
          </a:p>
        </p:txBody>
      </p:sp>
      <p:sp>
        <p:nvSpPr>
          <p:cNvPr id="648" name="CustomShape 3"/>
          <p:cNvSpPr/>
          <p:nvPr/>
        </p:nvSpPr>
        <p:spPr>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FFFFFF"/>
                </a:solidFill>
                <a:latin typeface="Gulim"/>
                <a:ea typeface="DejaVu Sans"/>
              </a:rPr>
              <a:t>CS 410 – Team Yellow – Load.In – Feasibility </a:t>
            </a:r>
            <a:endParaRPr lang="en-US" sz="1200" b="0" strike="noStrike" spc="-1">
              <a:latin typeface="Arial"/>
            </a:endParaRPr>
          </a:p>
        </p:txBody>
      </p:sp>
      <p:sp>
        <p:nvSpPr>
          <p:cNvPr id="649" name="CustomShape 4"/>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DB3FCD81-4E27-4D23-8C8E-2F0C52442B19}" type="slidenum">
              <a:rPr lang="en-US" sz="1200" b="1" strike="noStrike" spc="-1">
                <a:solidFill>
                  <a:srgbClr val="FFFFFF"/>
                </a:solidFill>
                <a:latin typeface="Gulim"/>
                <a:ea typeface="DejaVu Sans"/>
              </a:rPr>
              <a:t>12</a:t>
            </a:fld>
            <a:endParaRPr lang="en-US" sz="12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p14:dur="250">
        <p:pull/>
      </p:transition>
    </mc:Choice>
    <mc:Fallback xmlns="" xmlns:p15="http://schemas.microsoft.com/office/powerpoint/2012/main">
      <p:transition>
        <p:pull dir="l"/>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0" name="CustomShape 1"/>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D83A61A3-E514-4999-9A6C-73F30C3E670D}" type="slidenum">
              <a:rPr lang="en-US" sz="1200" b="1" strike="noStrike" spc="-1">
                <a:solidFill>
                  <a:srgbClr val="FFFFFF"/>
                </a:solidFill>
                <a:latin typeface="Gulim"/>
                <a:ea typeface="DejaVu Sans"/>
              </a:rPr>
              <a:t>13</a:t>
            </a:fld>
            <a:endParaRPr lang="en-US" sz="1200" b="0" strike="noStrike" spc="-1">
              <a:latin typeface="Arial"/>
            </a:endParaRPr>
          </a:p>
        </p:txBody>
      </p:sp>
      <p:sp>
        <p:nvSpPr>
          <p:cNvPr id="651" name="CustomShape 2"/>
          <p:cNvSpPr/>
          <p:nvPr/>
        </p:nvSpPr>
        <p:spPr>
          <a:xfrm>
            <a:off x="9001800" y="155160"/>
            <a:ext cx="2742480" cy="339480"/>
          </a:xfrm>
          <a:prstGeom prst="rect">
            <a:avLst/>
          </a:prstGeom>
          <a:solidFill>
            <a:srgbClr val="6DD1A1"/>
          </a:solidFill>
          <a:ln>
            <a:noFill/>
          </a:ln>
        </p:spPr>
        <p:style>
          <a:lnRef idx="2">
            <a:schemeClr val="accent1">
              <a:shade val="50000"/>
            </a:schemeClr>
          </a:lnRef>
          <a:fillRef idx="1">
            <a:schemeClr val="accent1"/>
          </a:fillRef>
          <a:effectRef idx="0">
            <a:schemeClr val="accent1"/>
          </a:effectRef>
          <a:fontRef idx="minor"/>
        </p:style>
      </p:sp>
      <p:pic>
        <p:nvPicPr>
          <p:cNvPr id="652" name="Picture 9"/>
          <p:cNvPicPr/>
          <p:nvPr/>
        </p:nvPicPr>
        <p:blipFill>
          <a:blip r:embed="rId3"/>
          <a:stretch/>
        </p:blipFill>
        <p:spPr>
          <a:xfrm>
            <a:off x="2592720" y="14760"/>
            <a:ext cx="7005600" cy="8512200"/>
          </a:xfrm>
          <a:prstGeom prst="rect">
            <a:avLst/>
          </a:prstGeom>
          <a:ln>
            <a:noFill/>
          </a:ln>
        </p:spPr>
      </p:pic>
      <p:sp>
        <p:nvSpPr>
          <p:cNvPr id="653" name="CustomShape 3"/>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BA7D743D-438F-41AD-A56C-3AF90BC66F7F}" type="datetime1">
              <a:rPr lang="en-US" sz="1200" b="1" strike="noStrike" spc="-1">
                <a:solidFill>
                  <a:srgbClr val="FFFFFF"/>
                </a:solidFill>
                <a:latin typeface="Gulim"/>
                <a:ea typeface="DejaVu Sans"/>
              </a:rPr>
              <a:t>11/1/2020</a:t>
            </a:fld>
            <a:endParaRPr lang="en-US" sz="1200" b="0" strike="noStrike" spc="-1">
              <a:latin typeface="Arial"/>
            </a:endParaRPr>
          </a:p>
        </p:txBody>
      </p:sp>
      <p:sp>
        <p:nvSpPr>
          <p:cNvPr id="654" name="CustomShape 4"/>
          <p:cNvSpPr/>
          <p:nvPr/>
        </p:nvSpPr>
        <p:spPr>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FFFFFF"/>
                </a:solidFill>
                <a:latin typeface="Gulim"/>
                <a:ea typeface="DejaVu Sans"/>
              </a:rPr>
              <a:t>CS 410 – Team Yellow – Load.In – Feasibility </a:t>
            </a:r>
            <a:endParaRPr lang="en-US" sz="12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p14:dur="250">
        <p:pull/>
      </p:transition>
    </mc:Choice>
    <mc:Fallback xmlns="" xmlns:p15="http://schemas.microsoft.com/office/powerpoint/2012/main">
      <p:transition>
        <p:pull dir="l"/>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5E24EA-4781-4EBD-AA13-99F63C4D9AC9}"/>
              </a:ext>
            </a:extLst>
          </p:cNvPr>
          <p:cNvSpPr>
            <a:spLocks noGrp="1"/>
          </p:cNvSpPr>
          <p:nvPr>
            <p:ph type="title"/>
          </p:nvPr>
        </p:nvSpPr>
        <p:spPr>
          <a:xfrm>
            <a:off x="838080" y="2766600"/>
            <a:ext cx="10514880" cy="1324800"/>
          </a:xfrm>
        </p:spPr>
        <p:txBody>
          <a:bodyPr/>
          <a:lstStyle/>
          <a:p>
            <a:pPr algn="ctr"/>
            <a:r>
              <a:rPr lang="en-US" dirty="0">
                <a:solidFill>
                  <a:srgbClr val="6DD1A1"/>
                </a:solidFill>
                <a:latin typeface="Gulim" panose="020B0600000101010101" pitchFamily="34" charset="-127"/>
                <a:ea typeface="Gulim" panose="020B0600000101010101" pitchFamily="34" charset="-127"/>
              </a:rPr>
              <a:t>Solution Description</a:t>
            </a:r>
          </a:p>
        </p:txBody>
      </p:sp>
    </p:spTree>
    <p:extLst>
      <p:ext uri="{BB962C8B-B14F-4D97-AF65-F5344CB8AC3E}">
        <p14:creationId xmlns:p14="http://schemas.microsoft.com/office/powerpoint/2010/main" val="8379958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 name="CustomShape 1"/>
          <p:cNvSpPr/>
          <p:nvPr/>
        </p:nvSpPr>
        <p:spPr>
          <a:xfrm>
            <a:off x="838080" y="365040"/>
            <a:ext cx="10514880" cy="1324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90000"/>
              </a:lnSpc>
            </a:pPr>
            <a:r>
              <a:rPr lang="en-US" sz="3200" b="0" strike="noStrike" spc="-1">
                <a:solidFill>
                  <a:srgbClr val="FFFFFF"/>
                </a:solidFill>
                <a:latin typeface="Gulim"/>
                <a:ea typeface="DejaVu Sans"/>
              </a:rPr>
              <a:t>Load.In gives your move a game plan</a:t>
            </a:r>
            <a:endParaRPr lang="en-US" sz="3200" b="0" strike="noStrike" spc="-1">
              <a:latin typeface="Arial"/>
            </a:endParaRPr>
          </a:p>
        </p:txBody>
      </p:sp>
      <p:sp>
        <p:nvSpPr>
          <p:cNvPr id="656" name="CustomShape 2"/>
          <p:cNvSpPr/>
          <p:nvPr/>
        </p:nvSpPr>
        <p:spPr>
          <a:xfrm>
            <a:off x="838080" y="1825560"/>
            <a:ext cx="5180760" cy="4350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228600" indent="-227880">
              <a:lnSpc>
                <a:spcPct val="90000"/>
              </a:lnSpc>
              <a:spcBef>
                <a:spcPts val="1001"/>
              </a:spcBef>
              <a:buClr>
                <a:srgbClr val="FFFFFF"/>
              </a:buClr>
              <a:buFont typeface="Arial"/>
              <a:buChar char="•"/>
            </a:pPr>
            <a:r>
              <a:rPr lang="en-US" sz="2800" b="0" strike="noStrike" spc="-1">
                <a:solidFill>
                  <a:srgbClr val="FFFFFF"/>
                </a:solidFill>
                <a:latin typeface="Gulim"/>
                <a:ea typeface="DejaVu Sans"/>
              </a:rPr>
              <a:t>Uses artificial intelligence and computer vision </a:t>
            </a:r>
            <a:endParaRPr lang="en-US" sz="2800" b="0" strike="noStrike" spc="-1">
              <a:latin typeface="Arial"/>
            </a:endParaRPr>
          </a:p>
          <a:p>
            <a:pPr marL="228600" indent="-227880">
              <a:lnSpc>
                <a:spcPct val="90000"/>
              </a:lnSpc>
              <a:spcBef>
                <a:spcPts val="1001"/>
              </a:spcBef>
              <a:buClr>
                <a:srgbClr val="FFFFFF"/>
              </a:buClr>
              <a:buFont typeface="Arial"/>
              <a:buChar char="•"/>
            </a:pPr>
            <a:r>
              <a:rPr lang="en-US" sz="2800" b="0" strike="noStrike" spc="-1">
                <a:solidFill>
                  <a:srgbClr val="FFFFFF"/>
                </a:solidFill>
                <a:latin typeface="Gulim"/>
                <a:ea typeface="DejaVu Sans"/>
              </a:rPr>
              <a:t>Provides</a:t>
            </a:r>
            <a:endParaRPr lang="en-US" sz="2800" b="0" strike="noStrike" spc="-1">
              <a:latin typeface="Arial"/>
            </a:endParaRPr>
          </a:p>
          <a:p>
            <a:pPr marL="685800" lvl="1" indent="-227880">
              <a:lnSpc>
                <a:spcPct val="90000"/>
              </a:lnSpc>
              <a:spcBef>
                <a:spcPts val="499"/>
              </a:spcBef>
              <a:buClr>
                <a:srgbClr val="FFFFFF"/>
              </a:buClr>
              <a:buFont typeface="Arial"/>
              <a:buChar char="•"/>
            </a:pPr>
            <a:r>
              <a:rPr lang="en-US" sz="2400" b="0" strike="noStrike" spc="-1">
                <a:solidFill>
                  <a:srgbClr val="FFFFFF"/>
                </a:solidFill>
                <a:latin typeface="Gulim"/>
                <a:ea typeface="DejaVu Sans"/>
              </a:rPr>
              <a:t>Expert-level instructions</a:t>
            </a:r>
            <a:endParaRPr lang="en-US" sz="2400" b="0" strike="noStrike" spc="-1">
              <a:latin typeface="Arial"/>
            </a:endParaRPr>
          </a:p>
          <a:p>
            <a:pPr marL="685800" lvl="1" indent="-227880">
              <a:lnSpc>
                <a:spcPct val="90000"/>
              </a:lnSpc>
              <a:spcBef>
                <a:spcPts val="499"/>
              </a:spcBef>
              <a:buClr>
                <a:srgbClr val="FFFFFF"/>
              </a:buClr>
              <a:buFont typeface="Arial"/>
              <a:buChar char="•"/>
            </a:pPr>
            <a:r>
              <a:rPr lang="en-US" sz="2400" b="0" strike="noStrike" spc="-1">
                <a:solidFill>
                  <a:srgbClr val="FFFFFF"/>
                </a:solidFill>
                <a:latin typeface="Gulim"/>
                <a:ea typeface="DejaVu Sans"/>
              </a:rPr>
              <a:t>Tips and tricks on moving day</a:t>
            </a:r>
            <a:endParaRPr lang="en-US" sz="2400" b="0" strike="noStrike" spc="-1">
              <a:latin typeface="Arial"/>
            </a:endParaRPr>
          </a:p>
          <a:p>
            <a:pPr>
              <a:lnSpc>
                <a:spcPct val="90000"/>
              </a:lnSpc>
              <a:spcBef>
                <a:spcPts val="1001"/>
              </a:spcBef>
            </a:pPr>
            <a:endParaRPr lang="en-US" sz="2400" b="0" strike="noStrike" spc="-1">
              <a:latin typeface="Arial"/>
            </a:endParaRPr>
          </a:p>
        </p:txBody>
      </p:sp>
      <p:sp>
        <p:nvSpPr>
          <p:cNvPr id="657" name="CustomShape 3"/>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08708F64-AD7B-4D55-96F3-05EFFCDAAB38}" type="datetime1">
              <a:rPr lang="en-US" sz="1200" b="1" strike="noStrike" spc="-1">
                <a:solidFill>
                  <a:srgbClr val="FFFFFF"/>
                </a:solidFill>
                <a:latin typeface="Gulim"/>
                <a:ea typeface="DejaVu Sans"/>
              </a:rPr>
              <a:t>11/1/2020</a:t>
            </a:fld>
            <a:endParaRPr lang="en-US" sz="1200" b="0" strike="noStrike" spc="-1">
              <a:latin typeface="Arial"/>
            </a:endParaRPr>
          </a:p>
        </p:txBody>
      </p:sp>
      <p:sp>
        <p:nvSpPr>
          <p:cNvPr id="658" name="CustomShape 4"/>
          <p:cNvSpPr/>
          <p:nvPr/>
        </p:nvSpPr>
        <p:spPr>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FFFFFF"/>
                </a:solidFill>
                <a:latin typeface="Gulim"/>
                <a:ea typeface="DejaVu Sans"/>
              </a:rPr>
              <a:t>CS 410 – Team Yellow – Load.In – Feasibility </a:t>
            </a:r>
            <a:endParaRPr lang="en-US" sz="1200" b="0" strike="noStrike" spc="-1">
              <a:latin typeface="Arial"/>
            </a:endParaRPr>
          </a:p>
        </p:txBody>
      </p:sp>
      <p:sp>
        <p:nvSpPr>
          <p:cNvPr id="659" name="CustomShape 5"/>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C60D6F2B-4A55-463F-B5D4-6DF3DA41FBC0}" type="slidenum">
              <a:rPr lang="en-US" sz="1200" b="1" strike="noStrike" spc="-1">
                <a:solidFill>
                  <a:srgbClr val="FFFFFF"/>
                </a:solidFill>
                <a:latin typeface="Gulim"/>
                <a:ea typeface="DejaVu Sans"/>
              </a:rPr>
              <a:t>15</a:t>
            </a:fld>
            <a:endParaRPr lang="en-US" sz="1200" b="0" strike="noStrike" spc="-1">
              <a:latin typeface="Arial"/>
            </a:endParaRPr>
          </a:p>
        </p:txBody>
      </p:sp>
      <p:pic>
        <p:nvPicPr>
          <p:cNvPr id="660" name="Picture 2" descr="settle-in-unpack"/>
          <p:cNvPicPr/>
          <p:nvPr/>
        </p:nvPicPr>
        <p:blipFill>
          <a:blip r:embed="rId3"/>
          <a:stretch/>
        </p:blipFill>
        <p:spPr>
          <a:xfrm>
            <a:off x="6172200" y="2545200"/>
            <a:ext cx="5180760" cy="2911680"/>
          </a:xfrm>
          <a:prstGeom prst="rect">
            <a:avLst/>
          </a:prstGeom>
          <a:ln>
            <a:noFill/>
          </a:ln>
        </p:spPr>
      </p:pic>
      <p:sp>
        <p:nvSpPr>
          <p:cNvPr id="661" name="CustomShape 6"/>
          <p:cNvSpPr/>
          <p:nvPr/>
        </p:nvSpPr>
        <p:spPr>
          <a:xfrm>
            <a:off x="6172200" y="5758560"/>
            <a:ext cx="5722920" cy="255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900" b="0" u="sng" strike="noStrike" spc="-1">
                <a:solidFill>
                  <a:srgbClr val="FFFFFF"/>
                </a:solidFill>
                <a:uFillTx/>
                <a:latin typeface="Gulim"/>
                <a:ea typeface="DejaVu Sans"/>
                <a:hlinkClick r:id="rId4"/>
              </a:rPr>
              <a:t>This Photo</a:t>
            </a:r>
            <a:r>
              <a:rPr lang="en-US" sz="900" b="0" strike="noStrike" spc="-1">
                <a:solidFill>
                  <a:srgbClr val="FFFFFF"/>
                </a:solidFill>
                <a:latin typeface="Gulim"/>
                <a:ea typeface="DejaVu Sans"/>
              </a:rPr>
              <a:t> by realtor.com is licensed under </a:t>
            </a:r>
            <a:r>
              <a:rPr lang="en-US" sz="900" b="0" u="sng" strike="noStrike" spc="-1">
                <a:solidFill>
                  <a:srgbClr val="FFFFFF"/>
                </a:solidFill>
                <a:uFillTx/>
                <a:latin typeface="Gulim"/>
                <a:ea typeface="DejaVu Sans"/>
                <a:hlinkClick r:id="rId5"/>
              </a:rPr>
              <a:t>CC BY</a:t>
            </a:r>
            <a:endParaRPr lang="en-US" sz="900" b="0" strike="noStrike" spc="-1">
              <a:latin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6DD1A1"/>
        </a:solidFill>
        <a:effectLst/>
      </p:bgPr>
    </p:bg>
    <p:spTree>
      <p:nvGrpSpPr>
        <p:cNvPr id="1" name=""/>
        <p:cNvGrpSpPr/>
        <p:nvPr/>
      </p:nvGrpSpPr>
      <p:grpSpPr>
        <a:xfrm>
          <a:off x="0" y="0"/>
          <a:ext cx="0" cy="0"/>
          <a:chOff x="0" y="0"/>
          <a:chExt cx="0" cy="0"/>
        </a:xfrm>
      </p:grpSpPr>
      <p:sp>
        <p:nvSpPr>
          <p:cNvPr id="662" name="CustomShape 1"/>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B8284426-5A3E-4A91-8BA3-F81877726C7D}" type="slidenum">
              <a:rPr lang="en-US" sz="1200" b="1" strike="noStrike" spc="-1">
                <a:solidFill>
                  <a:srgbClr val="FFFFFF"/>
                </a:solidFill>
                <a:latin typeface="Gulim"/>
                <a:ea typeface="DejaVu Sans"/>
              </a:rPr>
              <a:t>16</a:t>
            </a:fld>
            <a:endParaRPr lang="en-US" sz="1200" b="0" strike="noStrike" spc="-1">
              <a:latin typeface="Arial"/>
            </a:endParaRPr>
          </a:p>
        </p:txBody>
      </p:sp>
      <p:pic>
        <p:nvPicPr>
          <p:cNvPr id="663" name="Picture 3"/>
          <p:cNvPicPr/>
          <p:nvPr/>
        </p:nvPicPr>
        <p:blipFill>
          <a:blip r:embed="rId3"/>
          <a:stretch/>
        </p:blipFill>
        <p:spPr>
          <a:xfrm>
            <a:off x="5398560" y="64800"/>
            <a:ext cx="6792480" cy="6792480"/>
          </a:xfrm>
          <a:prstGeom prst="rect">
            <a:avLst/>
          </a:prstGeom>
          <a:ln>
            <a:noFill/>
          </a:ln>
        </p:spPr>
      </p:pic>
      <p:sp>
        <p:nvSpPr>
          <p:cNvPr id="664" name="CustomShape 2"/>
          <p:cNvSpPr/>
          <p:nvPr/>
        </p:nvSpPr>
        <p:spPr>
          <a:xfrm>
            <a:off x="612360" y="599040"/>
            <a:ext cx="5937120" cy="2833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6000" b="0" strike="noStrike" spc="-1">
                <a:solidFill>
                  <a:srgbClr val="FFFFFF"/>
                </a:solidFill>
                <a:latin typeface="Gulim"/>
                <a:ea typeface="DejaVu Sans"/>
              </a:rPr>
              <a:t>What Can Load.In Do </a:t>
            </a:r>
            <a:endParaRPr lang="en-US" sz="6000" b="0" strike="noStrike" spc="-1">
              <a:latin typeface="Arial"/>
            </a:endParaRPr>
          </a:p>
          <a:p>
            <a:pPr>
              <a:lnSpc>
                <a:spcPct val="100000"/>
              </a:lnSpc>
            </a:pPr>
            <a:r>
              <a:rPr lang="en-US" sz="6000" b="0" strike="noStrike" spc="-1">
                <a:solidFill>
                  <a:srgbClr val="FFFFFF"/>
                </a:solidFill>
                <a:latin typeface="Gulim"/>
                <a:ea typeface="DejaVu Sans"/>
              </a:rPr>
              <a:t>For You?</a:t>
            </a:r>
            <a:endParaRPr lang="en-US" sz="6000" b="0" strike="noStrike" spc="-1">
              <a:latin typeface="Arial"/>
            </a:endParaRPr>
          </a:p>
        </p:txBody>
      </p:sp>
      <p:sp>
        <p:nvSpPr>
          <p:cNvPr id="665" name="CustomShape 3"/>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5837909D-2728-4E60-818F-DCEB031EE083}" type="datetime1">
              <a:rPr lang="en-US" sz="1200" b="1" strike="noStrike" spc="-1">
                <a:solidFill>
                  <a:srgbClr val="FFFFFF"/>
                </a:solidFill>
                <a:latin typeface="Gulim"/>
                <a:ea typeface="DejaVu Sans"/>
              </a:rPr>
              <a:t>11/1/2020</a:t>
            </a:fld>
            <a:endParaRPr lang="en-US" sz="1200" b="0" strike="noStrike" spc="-1">
              <a:latin typeface="Arial"/>
            </a:endParaRPr>
          </a:p>
        </p:txBody>
      </p:sp>
      <p:sp>
        <p:nvSpPr>
          <p:cNvPr id="666" name="CustomShape 4"/>
          <p:cNvSpPr/>
          <p:nvPr/>
        </p:nvSpPr>
        <p:spPr>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FFFFFF"/>
                </a:solidFill>
                <a:latin typeface="Gulim"/>
                <a:ea typeface="DejaVu Sans"/>
              </a:rPr>
              <a:t>CS 410 – Team Yellow – Load.In – Feasibility </a:t>
            </a:r>
            <a:endParaRPr lang="en-US" sz="12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p14:dur="250">
        <p:pull/>
      </p:transition>
    </mc:Choice>
    <mc:Fallback xmlns="" xmlns:p15="http://schemas.microsoft.com/office/powerpoint/2012/main">
      <p:transition>
        <p:pull dir="l"/>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7" name="CustomShape 1"/>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DEAE7632-E04B-4176-81B2-A8150D2AAC5F}" type="slidenum">
              <a:rPr lang="en-US" sz="1200" b="1" strike="noStrike" spc="-1">
                <a:solidFill>
                  <a:srgbClr val="FFFFFF"/>
                </a:solidFill>
                <a:latin typeface="Gulim"/>
                <a:ea typeface="DejaVu Sans"/>
              </a:rPr>
              <a:t>17</a:t>
            </a:fld>
            <a:endParaRPr lang="en-US" sz="1200" b="0" strike="noStrike" spc="-1">
              <a:latin typeface="Arial"/>
            </a:endParaRPr>
          </a:p>
        </p:txBody>
      </p:sp>
      <p:sp>
        <p:nvSpPr>
          <p:cNvPr id="668" name="CustomShape 2"/>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A53D681F-C95D-46EE-82A7-713953D6B752}" type="datetime1">
              <a:rPr lang="en-US" sz="1200" b="1" strike="noStrike" spc="-1">
                <a:solidFill>
                  <a:srgbClr val="FFFFFF"/>
                </a:solidFill>
                <a:latin typeface="Gulim"/>
                <a:ea typeface="DejaVu Sans"/>
              </a:rPr>
              <a:t>11/1/2020</a:t>
            </a:fld>
            <a:endParaRPr lang="en-US" sz="1200" b="0" strike="noStrike" spc="-1">
              <a:latin typeface="Arial"/>
            </a:endParaRPr>
          </a:p>
        </p:txBody>
      </p:sp>
      <p:sp>
        <p:nvSpPr>
          <p:cNvPr id="669" name="CustomShape 3"/>
          <p:cNvSpPr/>
          <p:nvPr/>
        </p:nvSpPr>
        <p:spPr>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FFFFFF"/>
                </a:solidFill>
                <a:latin typeface="Gulim"/>
                <a:ea typeface="DejaVu Sans"/>
              </a:rPr>
              <a:t>CS 410 – Team Yellow – Load.In – Feasibility </a:t>
            </a:r>
            <a:endParaRPr lang="en-US" sz="1200" b="0" strike="noStrike" spc="-1">
              <a:latin typeface="Arial"/>
            </a:endParaRPr>
          </a:p>
        </p:txBody>
      </p:sp>
      <p:pic>
        <p:nvPicPr>
          <p:cNvPr id="670" name="Picture 6"/>
          <p:cNvPicPr/>
          <p:nvPr/>
        </p:nvPicPr>
        <p:blipFill>
          <a:blip r:embed="rId3"/>
          <a:stretch/>
        </p:blipFill>
        <p:spPr>
          <a:xfrm>
            <a:off x="2123280" y="798120"/>
            <a:ext cx="7858440" cy="5313600"/>
          </a:xfrm>
          <a:prstGeom prst="rect">
            <a:avLst/>
          </a:prstGeom>
          <a:ln>
            <a:noFill/>
          </a:ln>
        </p:spPr>
      </p:pic>
      <p:sp>
        <p:nvSpPr>
          <p:cNvPr id="671" name="CustomShape 4"/>
          <p:cNvSpPr/>
          <p:nvPr/>
        </p:nvSpPr>
        <p:spPr>
          <a:xfrm>
            <a:off x="203040" y="220320"/>
            <a:ext cx="5298480" cy="57744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3200" b="0" strike="noStrike" spc="-1">
                <a:solidFill>
                  <a:srgbClr val="FFFFFF"/>
                </a:solidFill>
                <a:latin typeface="Gulim"/>
                <a:ea typeface="DejaVu Sans"/>
              </a:rPr>
              <a:t>How will the solution help?</a:t>
            </a:r>
            <a:endParaRPr lang="en-US" sz="3200" b="0" strike="noStrike" spc="-1">
              <a:latin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2" name="CustomShape 1"/>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F4C7658C-57B0-4FEA-BBB6-C8157F3B98B8}" type="datetime1">
              <a:rPr lang="en-US" sz="1200" b="1" strike="noStrike" spc="-1">
                <a:solidFill>
                  <a:srgbClr val="FFFFFF"/>
                </a:solidFill>
                <a:latin typeface="Gulim"/>
                <a:ea typeface="DejaVu Sans"/>
              </a:rPr>
              <a:t>11/1/2020</a:t>
            </a:fld>
            <a:endParaRPr lang="en-US" sz="1200" b="0" strike="noStrike" spc="-1">
              <a:latin typeface="Arial"/>
            </a:endParaRPr>
          </a:p>
        </p:txBody>
      </p:sp>
      <p:sp>
        <p:nvSpPr>
          <p:cNvPr id="673" name="CustomShape 2"/>
          <p:cNvSpPr/>
          <p:nvPr/>
        </p:nvSpPr>
        <p:spPr>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FFFFFF"/>
                </a:solidFill>
                <a:latin typeface="Gulim"/>
                <a:ea typeface="DejaVu Sans"/>
              </a:rPr>
              <a:t>CS 410 – Team Yellow – Load.In – Feasibility </a:t>
            </a:r>
            <a:endParaRPr lang="en-US" sz="1200" b="0" strike="noStrike" spc="-1">
              <a:latin typeface="Arial"/>
            </a:endParaRPr>
          </a:p>
        </p:txBody>
      </p:sp>
      <p:sp>
        <p:nvSpPr>
          <p:cNvPr id="674" name="CustomShape 3"/>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482037B1-5875-4D1A-8453-CC899DA707DE}" type="slidenum">
              <a:rPr lang="en-US" sz="1200" b="1" strike="noStrike" spc="-1">
                <a:solidFill>
                  <a:srgbClr val="FFFFFF"/>
                </a:solidFill>
                <a:latin typeface="Gulim"/>
                <a:ea typeface="DejaVu Sans"/>
              </a:rPr>
              <a:t>18</a:t>
            </a:fld>
            <a:endParaRPr lang="en-US" sz="1200" b="0" strike="noStrike" spc="-1">
              <a:latin typeface="Arial"/>
            </a:endParaRPr>
          </a:p>
        </p:txBody>
      </p:sp>
      <p:pic>
        <p:nvPicPr>
          <p:cNvPr id="675" name="Picture 5"/>
          <p:cNvPicPr/>
          <p:nvPr/>
        </p:nvPicPr>
        <p:blipFill>
          <a:blip r:embed="rId3"/>
          <a:stretch/>
        </p:blipFill>
        <p:spPr>
          <a:xfrm>
            <a:off x="1573920" y="0"/>
            <a:ext cx="9043200" cy="6355080"/>
          </a:xfrm>
          <a:prstGeom prst="rect">
            <a:avLst/>
          </a:prstGeom>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6" name="CustomShape 1"/>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54078C4A-EBFD-41F1-BB50-2624AFDD3245}" type="slidenum">
              <a:rPr lang="en-US" sz="1200" b="1" strike="noStrike" spc="-1">
                <a:solidFill>
                  <a:srgbClr val="FFFFFF"/>
                </a:solidFill>
                <a:latin typeface="Gulim"/>
                <a:ea typeface="DejaVu Sans"/>
              </a:rPr>
              <a:t>19</a:t>
            </a:fld>
            <a:endParaRPr lang="en-US" sz="1200" b="0" strike="noStrike" spc="-1">
              <a:latin typeface="Arial"/>
            </a:endParaRPr>
          </a:p>
        </p:txBody>
      </p:sp>
      <p:pic>
        <p:nvPicPr>
          <p:cNvPr id="677" name="Picture 6"/>
          <p:cNvPicPr/>
          <p:nvPr/>
        </p:nvPicPr>
        <p:blipFill>
          <a:blip r:embed="rId3"/>
          <a:stretch/>
        </p:blipFill>
        <p:spPr>
          <a:xfrm>
            <a:off x="2637720" y="145800"/>
            <a:ext cx="6915960" cy="6565320"/>
          </a:xfrm>
          <a:prstGeom prst="rect">
            <a:avLst/>
          </a:prstGeom>
          <a:ln>
            <a:noFill/>
          </a:ln>
        </p:spPr>
      </p:pic>
      <p:sp>
        <p:nvSpPr>
          <p:cNvPr id="678" name="CustomShape 2"/>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C023F317-A08A-4FD9-BCD8-E82885D6735D}" type="datetime1">
              <a:rPr lang="en-US" sz="1200" b="1" strike="noStrike" spc="-1">
                <a:solidFill>
                  <a:srgbClr val="FFFFFF"/>
                </a:solidFill>
                <a:latin typeface="Gulim"/>
                <a:ea typeface="DejaVu Sans"/>
              </a:rPr>
              <a:t>11/1/2020</a:t>
            </a:fld>
            <a:endParaRPr lang="en-US" sz="1200" b="0" strike="noStrike" spc="-1">
              <a:latin typeface="Arial"/>
            </a:endParaRPr>
          </a:p>
        </p:txBody>
      </p:sp>
      <p:sp>
        <p:nvSpPr>
          <p:cNvPr id="679" name="CustomShape 3"/>
          <p:cNvSpPr/>
          <p:nvPr/>
        </p:nvSpPr>
        <p:spPr>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FFFFFF"/>
                </a:solidFill>
                <a:latin typeface="Gulim"/>
                <a:ea typeface="DejaVu Sans"/>
              </a:rPr>
              <a:t>CS 410 – Team Yellow – Load.In – Feasibility </a:t>
            </a:r>
            <a:endParaRPr lang="en-US" sz="1200" b="0" strike="noStrike" spc="-1">
              <a:latin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7" name="CustomShape 1"/>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E55DB369-F4B1-4B5B-93A0-289B6203B00D}" type="slidenum">
              <a:rPr lang="en-US" sz="1200" b="1" strike="noStrike" spc="-1">
                <a:solidFill>
                  <a:srgbClr val="FFFFFF"/>
                </a:solidFill>
                <a:latin typeface="Gulim"/>
                <a:ea typeface="DejaVu Sans"/>
              </a:rPr>
              <a:t>2</a:t>
            </a:fld>
            <a:endParaRPr lang="en-US" sz="1200" b="0" strike="noStrike" spc="-1">
              <a:latin typeface="Arial"/>
            </a:endParaRPr>
          </a:p>
        </p:txBody>
      </p:sp>
      <p:sp>
        <p:nvSpPr>
          <p:cNvPr id="568" name="CustomShape 2"/>
          <p:cNvSpPr/>
          <p:nvPr/>
        </p:nvSpPr>
        <p:spPr>
          <a:xfrm>
            <a:off x="838080" y="365040"/>
            <a:ext cx="10514880" cy="1324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b="0" strike="noStrike" spc="-1">
                <a:solidFill>
                  <a:srgbClr val="FFFFFF"/>
                </a:solidFill>
                <a:latin typeface="Gulim"/>
                <a:ea typeface="DejaVu Sans"/>
              </a:rPr>
              <a:t>Contents</a:t>
            </a:r>
            <a:endParaRPr lang="en-US" sz="4400" b="0" strike="noStrike" spc="-1">
              <a:latin typeface="Arial"/>
            </a:endParaRPr>
          </a:p>
        </p:txBody>
      </p:sp>
      <p:sp>
        <p:nvSpPr>
          <p:cNvPr id="569" name="CustomShape 3"/>
          <p:cNvSpPr/>
          <p:nvPr/>
        </p:nvSpPr>
        <p:spPr>
          <a:xfrm>
            <a:off x="838080" y="1478160"/>
            <a:ext cx="10514880" cy="4625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1500" lnSpcReduction="10000"/>
          </a:bodyPr>
          <a:lstStyle/>
          <a:p>
            <a:pPr marL="228600" indent="-227880">
              <a:lnSpc>
                <a:spcPct val="90000"/>
              </a:lnSpc>
              <a:spcBef>
                <a:spcPts val="1001"/>
              </a:spcBef>
              <a:buClr>
                <a:srgbClr val="FFFFFF"/>
              </a:buClr>
              <a:buFont typeface="Arial"/>
              <a:buChar char="•"/>
            </a:pPr>
            <a:r>
              <a:rPr lang="en-US" sz="2800" b="0" strike="noStrike" spc="-1" dirty="0">
                <a:solidFill>
                  <a:srgbClr val="FFFFFF"/>
                </a:solidFill>
                <a:latin typeface="Gulim"/>
                <a:ea typeface="DejaVu Sans"/>
              </a:rPr>
              <a:t>Team Biography: 3</a:t>
            </a:r>
            <a:endParaRPr lang="en-US" sz="2800" b="0" strike="noStrike" spc="-1" dirty="0">
              <a:latin typeface="Arial"/>
            </a:endParaRPr>
          </a:p>
          <a:p>
            <a:pPr marL="228600" indent="-227880">
              <a:lnSpc>
                <a:spcPct val="90000"/>
              </a:lnSpc>
              <a:spcBef>
                <a:spcPts val="1001"/>
              </a:spcBef>
              <a:buClr>
                <a:srgbClr val="FFFFFF"/>
              </a:buClr>
              <a:buFont typeface="Arial"/>
              <a:buChar char="•"/>
            </a:pPr>
            <a:r>
              <a:rPr lang="en-US" sz="2800" b="0" strike="noStrike" spc="-1" dirty="0">
                <a:solidFill>
                  <a:srgbClr val="FFFFFF"/>
                </a:solidFill>
                <a:latin typeface="Gulim"/>
                <a:ea typeface="DejaVu Sans"/>
              </a:rPr>
              <a:t>The Problem: 4-10</a:t>
            </a:r>
            <a:endParaRPr lang="en-US" sz="2800" b="0" strike="noStrike" spc="-1" dirty="0">
              <a:latin typeface="Arial"/>
            </a:endParaRPr>
          </a:p>
          <a:p>
            <a:pPr marL="228600" indent="-227880">
              <a:lnSpc>
                <a:spcPct val="90000"/>
              </a:lnSpc>
              <a:spcBef>
                <a:spcPts val="1001"/>
              </a:spcBef>
              <a:buClr>
                <a:srgbClr val="FFFFFF"/>
              </a:buClr>
              <a:buFont typeface="Arial"/>
              <a:buChar char="•"/>
            </a:pPr>
            <a:r>
              <a:rPr lang="en-US" sz="2800" b="0" strike="noStrike" spc="-1" dirty="0">
                <a:solidFill>
                  <a:srgbClr val="FFFFFF"/>
                </a:solidFill>
                <a:latin typeface="Gulim"/>
                <a:ea typeface="DejaVu Sans"/>
              </a:rPr>
              <a:t>Current Process Flow: 11-12</a:t>
            </a:r>
            <a:endParaRPr lang="en-US" sz="2800" b="0" strike="noStrike" spc="-1" dirty="0">
              <a:latin typeface="Arial"/>
            </a:endParaRPr>
          </a:p>
          <a:p>
            <a:pPr marL="228600" indent="-227880">
              <a:lnSpc>
                <a:spcPct val="90000"/>
              </a:lnSpc>
              <a:spcBef>
                <a:spcPts val="1001"/>
              </a:spcBef>
              <a:buClr>
                <a:srgbClr val="FFFFFF"/>
              </a:buClr>
              <a:buFont typeface="Arial"/>
              <a:buChar char="•"/>
            </a:pPr>
            <a:r>
              <a:rPr lang="en-US" sz="2800" b="0" strike="noStrike" spc="-1" dirty="0">
                <a:solidFill>
                  <a:srgbClr val="FFFFFF"/>
                </a:solidFill>
                <a:latin typeface="Gulim"/>
                <a:ea typeface="DejaVu Sans"/>
              </a:rPr>
              <a:t>The Solution: 13-19</a:t>
            </a:r>
            <a:endParaRPr lang="en-US" sz="2800" b="0" strike="noStrike" spc="-1" dirty="0">
              <a:latin typeface="Arial"/>
            </a:endParaRPr>
          </a:p>
          <a:p>
            <a:pPr marL="228600" indent="-227880">
              <a:lnSpc>
                <a:spcPct val="90000"/>
              </a:lnSpc>
              <a:spcBef>
                <a:spcPts val="1001"/>
              </a:spcBef>
              <a:buClr>
                <a:srgbClr val="FFFFFF"/>
              </a:buClr>
              <a:buFont typeface="Arial"/>
              <a:buChar char="•"/>
            </a:pPr>
            <a:r>
              <a:rPr lang="en-US" sz="2800" b="0" strike="noStrike" spc="-1" dirty="0">
                <a:solidFill>
                  <a:srgbClr val="FFFFFF"/>
                </a:solidFill>
                <a:latin typeface="Gulim"/>
                <a:ea typeface="DejaVu Sans"/>
              </a:rPr>
              <a:t>Major Functional Component Diagram: 20</a:t>
            </a:r>
            <a:endParaRPr lang="en-US" sz="2800" b="0" strike="noStrike" spc="-1" dirty="0">
              <a:latin typeface="Arial"/>
            </a:endParaRPr>
          </a:p>
          <a:p>
            <a:pPr marL="228600" indent="-227880">
              <a:lnSpc>
                <a:spcPct val="90000"/>
              </a:lnSpc>
              <a:spcBef>
                <a:spcPts val="1001"/>
              </a:spcBef>
              <a:buClr>
                <a:srgbClr val="FFFFFF"/>
              </a:buClr>
              <a:buFont typeface="Arial"/>
              <a:buChar char="•"/>
            </a:pPr>
            <a:r>
              <a:rPr lang="en-US" sz="2800" b="0" strike="noStrike" spc="-1" dirty="0">
                <a:solidFill>
                  <a:srgbClr val="FFFFFF"/>
                </a:solidFill>
                <a:latin typeface="Gulim"/>
                <a:ea typeface="DejaVu Sans"/>
              </a:rPr>
              <a:t>What Load.In Will &amp; Will not do: 21-22</a:t>
            </a:r>
            <a:endParaRPr lang="en-US" sz="2800" b="0" strike="noStrike" spc="-1" dirty="0">
              <a:latin typeface="Arial"/>
            </a:endParaRPr>
          </a:p>
          <a:p>
            <a:pPr marL="228600" indent="-227880">
              <a:lnSpc>
                <a:spcPct val="90000"/>
              </a:lnSpc>
              <a:spcBef>
                <a:spcPts val="1001"/>
              </a:spcBef>
              <a:buClr>
                <a:srgbClr val="FFFFFF"/>
              </a:buClr>
              <a:buFont typeface="Arial"/>
              <a:buChar char="•"/>
            </a:pPr>
            <a:r>
              <a:rPr lang="en-US" sz="2800" b="0" strike="noStrike" spc="-1" dirty="0">
                <a:solidFill>
                  <a:srgbClr val="FFFFFF"/>
                </a:solidFill>
                <a:latin typeface="Gulim"/>
                <a:ea typeface="DejaVu Sans"/>
              </a:rPr>
              <a:t>Market Analysis: 23-24</a:t>
            </a:r>
            <a:endParaRPr lang="en-US" sz="2800" b="0" strike="noStrike" spc="-1" dirty="0">
              <a:latin typeface="Arial"/>
            </a:endParaRPr>
          </a:p>
          <a:p>
            <a:pPr marL="228600" indent="-227880">
              <a:lnSpc>
                <a:spcPct val="90000"/>
              </a:lnSpc>
              <a:spcBef>
                <a:spcPts val="1001"/>
              </a:spcBef>
              <a:buClr>
                <a:srgbClr val="FFFFFF"/>
              </a:buClr>
              <a:buFont typeface="Arial"/>
              <a:buChar char="•"/>
            </a:pPr>
            <a:r>
              <a:rPr lang="en-US" sz="2800" b="0" strike="noStrike" spc="-1" dirty="0">
                <a:solidFill>
                  <a:srgbClr val="FFFFFF"/>
                </a:solidFill>
                <a:latin typeface="Gulim"/>
                <a:ea typeface="DejaVu Sans"/>
              </a:rPr>
              <a:t>Risk and Mitigation: 25-26</a:t>
            </a:r>
            <a:endParaRPr lang="en-US" sz="2800" b="0" strike="noStrike" spc="-1" dirty="0">
              <a:latin typeface="Arial"/>
            </a:endParaRPr>
          </a:p>
          <a:p>
            <a:pPr marL="228600" indent="-227880">
              <a:lnSpc>
                <a:spcPct val="90000"/>
              </a:lnSpc>
              <a:spcBef>
                <a:spcPts val="1001"/>
              </a:spcBef>
              <a:buClr>
                <a:srgbClr val="FFFFFF"/>
              </a:buClr>
              <a:buFont typeface="Arial"/>
              <a:buChar char="•"/>
            </a:pPr>
            <a:r>
              <a:rPr lang="en-US" sz="2800" b="0" strike="noStrike" spc="-1" dirty="0">
                <a:solidFill>
                  <a:srgbClr val="FFFFFF"/>
                </a:solidFill>
                <a:latin typeface="Gulim"/>
                <a:ea typeface="DejaVu Sans"/>
              </a:rPr>
              <a:t>Competition: 27</a:t>
            </a:r>
            <a:endParaRPr lang="en-US" sz="2800" b="0" strike="noStrike" spc="-1" dirty="0">
              <a:latin typeface="Arial"/>
            </a:endParaRPr>
          </a:p>
          <a:p>
            <a:pPr marL="228600" indent="-227880">
              <a:lnSpc>
                <a:spcPct val="90000"/>
              </a:lnSpc>
              <a:spcBef>
                <a:spcPts val="1001"/>
              </a:spcBef>
              <a:buClr>
                <a:srgbClr val="FFFFFF"/>
              </a:buClr>
              <a:buFont typeface="Arial"/>
              <a:buChar char="•"/>
            </a:pPr>
            <a:r>
              <a:rPr lang="en-US" sz="2800" b="0" strike="noStrike" spc="-1" dirty="0">
                <a:solidFill>
                  <a:srgbClr val="FFFFFF"/>
                </a:solidFill>
                <a:latin typeface="Gulim"/>
                <a:ea typeface="DejaVu Sans"/>
              </a:rPr>
              <a:t>Conclusion: 28</a:t>
            </a:r>
            <a:endParaRPr lang="en-US" sz="2800" b="0" strike="noStrike" spc="-1" dirty="0">
              <a:latin typeface="Arial"/>
            </a:endParaRPr>
          </a:p>
        </p:txBody>
      </p:sp>
      <p:sp>
        <p:nvSpPr>
          <p:cNvPr id="570" name="CustomShape 4"/>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81AF0833-CA91-4B6F-9673-3DE403FB8F85}" type="datetime1">
              <a:rPr lang="en-US" sz="1200" b="1" strike="noStrike" spc="-1">
                <a:solidFill>
                  <a:srgbClr val="FFFFFF"/>
                </a:solidFill>
                <a:latin typeface="Gulim"/>
                <a:ea typeface="DejaVu Sans"/>
              </a:rPr>
              <a:t>11/1/2020</a:t>
            </a:fld>
            <a:endParaRPr lang="en-US" sz="1200" b="0" strike="noStrike" spc="-1">
              <a:latin typeface="Arial"/>
            </a:endParaRPr>
          </a:p>
        </p:txBody>
      </p:sp>
      <p:sp>
        <p:nvSpPr>
          <p:cNvPr id="571" name="CustomShape 5"/>
          <p:cNvSpPr/>
          <p:nvPr/>
        </p:nvSpPr>
        <p:spPr>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FFFFFF"/>
                </a:solidFill>
                <a:latin typeface="Gulim"/>
                <a:ea typeface="DejaVu Sans"/>
              </a:rPr>
              <a:t>CS 410 – Team Yellow – Load.In – Feasibility </a:t>
            </a:r>
            <a:endParaRPr lang="en-US" sz="12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p14:dur="250">
        <p:pull/>
      </p:transition>
    </mc:Choice>
    <mc:Fallback xmlns="" xmlns:p15="http://schemas.microsoft.com/office/powerpoint/2012/main">
      <p:transition>
        <p:pull dir="l"/>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0" name="CustomShape 1"/>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9673F445-433D-49CB-9019-A04DF146A6A5}" type="slidenum">
              <a:rPr lang="en-US" sz="1200" b="1" strike="noStrike" spc="-1">
                <a:solidFill>
                  <a:srgbClr val="FFFFFF"/>
                </a:solidFill>
                <a:latin typeface="Gulim"/>
                <a:ea typeface="DejaVu Sans"/>
              </a:rPr>
              <a:t>20</a:t>
            </a:fld>
            <a:endParaRPr lang="en-US" sz="1200" b="0" strike="noStrike" spc="-1">
              <a:latin typeface="Arial"/>
            </a:endParaRPr>
          </a:p>
        </p:txBody>
      </p:sp>
      <p:sp>
        <p:nvSpPr>
          <p:cNvPr id="681" name="CustomShape 2"/>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AD34FEEF-1DE7-4682-88D6-CBBAAD142ADF}" type="datetime1">
              <a:rPr lang="en-US" sz="1200" b="1" strike="noStrike" spc="-1">
                <a:solidFill>
                  <a:srgbClr val="FFFFFF"/>
                </a:solidFill>
                <a:latin typeface="Gulim"/>
                <a:ea typeface="DejaVu Sans"/>
              </a:rPr>
              <a:t>11/1/2020</a:t>
            </a:fld>
            <a:endParaRPr lang="en-US" sz="1200" b="0" strike="noStrike" spc="-1">
              <a:latin typeface="Arial"/>
            </a:endParaRPr>
          </a:p>
        </p:txBody>
      </p:sp>
      <p:sp>
        <p:nvSpPr>
          <p:cNvPr id="682" name="CustomShape 3"/>
          <p:cNvSpPr/>
          <p:nvPr/>
        </p:nvSpPr>
        <p:spPr>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FFFFFF"/>
                </a:solidFill>
                <a:latin typeface="Gulim"/>
                <a:ea typeface="DejaVu Sans"/>
              </a:rPr>
              <a:t>CS 410 – Team Yellow – Load.In – Feasibility </a:t>
            </a:r>
            <a:endParaRPr lang="en-US" sz="1200" b="0" strike="noStrike" spc="-1">
              <a:latin typeface="Arial"/>
            </a:endParaRPr>
          </a:p>
        </p:txBody>
      </p:sp>
      <p:pic>
        <p:nvPicPr>
          <p:cNvPr id="683" name="Picture 5"/>
          <p:cNvPicPr/>
          <p:nvPr/>
        </p:nvPicPr>
        <p:blipFill>
          <a:blip r:embed="rId3"/>
          <a:stretch/>
        </p:blipFill>
        <p:spPr>
          <a:xfrm>
            <a:off x="2320560" y="406080"/>
            <a:ext cx="7550280" cy="6045480"/>
          </a:xfrm>
          <a:prstGeom prst="rect">
            <a:avLst/>
          </a:prstGeom>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6DD1A1"/>
        </a:solidFill>
        <a:effectLst/>
      </p:bgPr>
    </p:bg>
    <p:spTree>
      <p:nvGrpSpPr>
        <p:cNvPr id="1" name=""/>
        <p:cNvGrpSpPr/>
        <p:nvPr/>
      </p:nvGrpSpPr>
      <p:grpSpPr>
        <a:xfrm>
          <a:off x="0" y="0"/>
          <a:ext cx="0" cy="0"/>
          <a:chOff x="0" y="0"/>
          <a:chExt cx="0" cy="0"/>
        </a:xfrm>
      </p:grpSpPr>
      <p:sp>
        <p:nvSpPr>
          <p:cNvPr id="684" name="CustomShape 1"/>
          <p:cNvSpPr/>
          <p:nvPr/>
        </p:nvSpPr>
        <p:spPr bwMode="black">
          <a:xfrm>
            <a:off x="158040" y="225000"/>
            <a:ext cx="4296600" cy="686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5500"/>
          </a:bodyPr>
          <a:lstStyle/>
          <a:p>
            <a:pPr>
              <a:lnSpc>
                <a:spcPct val="90000"/>
              </a:lnSpc>
            </a:pPr>
            <a:r>
              <a:rPr lang="en-US" sz="4400" b="0" strike="noStrike" spc="-1">
                <a:solidFill>
                  <a:srgbClr val="FFFFFF"/>
                </a:solidFill>
                <a:latin typeface="Gulim"/>
                <a:ea typeface="DejaVu Sans"/>
              </a:rPr>
              <a:t>Feedback Loop</a:t>
            </a:r>
            <a:endParaRPr lang="en-US" sz="4400" b="0" strike="noStrike" spc="-1">
              <a:latin typeface="Arial"/>
            </a:endParaRPr>
          </a:p>
        </p:txBody>
      </p:sp>
      <p:sp>
        <p:nvSpPr>
          <p:cNvPr id="685" name="CustomShape 2"/>
          <p:cNvSpPr/>
          <p:nvPr/>
        </p:nvSpPr>
        <p:spPr bwMode="black">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B03E02FB-0C1B-4EDC-AF3E-45E6ABDDB57F}" type="datetime1">
              <a:rPr lang="en-US" sz="1200" b="1" strike="noStrike" spc="-1">
                <a:solidFill>
                  <a:srgbClr val="FFFFFF"/>
                </a:solidFill>
                <a:latin typeface="Gulim"/>
                <a:ea typeface="DejaVu Sans"/>
              </a:rPr>
              <a:t>11/1/2020</a:t>
            </a:fld>
            <a:endParaRPr lang="en-US" sz="1200" b="0" strike="noStrike" spc="-1">
              <a:latin typeface="Arial"/>
            </a:endParaRPr>
          </a:p>
        </p:txBody>
      </p:sp>
      <p:sp>
        <p:nvSpPr>
          <p:cNvPr id="686" name="CustomShape 3"/>
          <p:cNvSpPr/>
          <p:nvPr/>
        </p:nvSpPr>
        <p:spPr bwMode="black">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FFFFFF"/>
                </a:solidFill>
                <a:latin typeface="Gulim"/>
                <a:ea typeface="DejaVu Sans"/>
              </a:rPr>
              <a:t>CS 410 – Team Yellow – Load.In – Feasibility </a:t>
            </a:r>
            <a:endParaRPr lang="en-US" sz="1200" b="0" strike="noStrike" spc="-1">
              <a:latin typeface="Arial"/>
            </a:endParaRPr>
          </a:p>
        </p:txBody>
      </p:sp>
      <p:sp>
        <p:nvSpPr>
          <p:cNvPr id="687" name="CustomShape 4"/>
          <p:cNvSpPr/>
          <p:nvPr/>
        </p:nvSpPr>
        <p:spPr bwMode="black">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DFE929BF-C805-4BA4-8403-5A71342416FA}" type="slidenum">
              <a:rPr lang="en-US" sz="1200" b="1" strike="noStrike" spc="-1">
                <a:solidFill>
                  <a:srgbClr val="FFFFFF"/>
                </a:solidFill>
                <a:latin typeface="Gulim"/>
                <a:ea typeface="DejaVu Sans"/>
              </a:rPr>
              <a:t>21</a:t>
            </a:fld>
            <a:endParaRPr lang="en-US" sz="1200" b="0" strike="noStrike" spc="-1">
              <a:latin typeface="Arial"/>
            </a:endParaRPr>
          </a:p>
        </p:txBody>
      </p:sp>
      <p:grpSp>
        <p:nvGrpSpPr>
          <p:cNvPr id="688" name="Group 5"/>
          <p:cNvGrpSpPr/>
          <p:nvPr/>
        </p:nvGrpSpPr>
        <p:grpSpPr bwMode="black">
          <a:xfrm>
            <a:off x="317520" y="1021680"/>
            <a:ext cx="2998800" cy="1469520"/>
            <a:chOff x="317520" y="1021680"/>
            <a:chExt cx="2998800" cy="1469520"/>
          </a:xfrm>
        </p:grpSpPr>
        <p:grpSp>
          <p:nvGrpSpPr>
            <p:cNvPr id="689" name="Group 6"/>
            <p:cNvGrpSpPr/>
            <p:nvPr/>
          </p:nvGrpSpPr>
          <p:grpSpPr bwMode="black">
            <a:xfrm>
              <a:off x="2034720" y="1339920"/>
              <a:ext cx="1281600" cy="1099800"/>
              <a:chOff x="2034720" y="1339920"/>
              <a:chExt cx="1281600" cy="1099800"/>
            </a:xfrm>
          </p:grpSpPr>
          <p:sp>
            <p:nvSpPr>
              <p:cNvPr id="690" name="CustomShape 7"/>
              <p:cNvSpPr/>
              <p:nvPr/>
            </p:nvSpPr>
            <p:spPr bwMode="black">
              <a:xfrm>
                <a:off x="3129480" y="1492200"/>
                <a:ext cx="186840" cy="5626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691" name="CustomShape 8"/>
              <p:cNvSpPr/>
              <p:nvPr/>
            </p:nvSpPr>
            <p:spPr bwMode="black">
              <a:xfrm>
                <a:off x="2034720" y="2104200"/>
                <a:ext cx="1281600" cy="335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6DD1A1"/>
                    </a:solidFill>
                    <a:latin typeface="Gulim"/>
                    <a:ea typeface="DejaVu Sans"/>
                  </a:rPr>
                  <a:t>1</a:t>
                </a:r>
                <a:endParaRPr lang="en-US" sz="1800" b="0" strike="noStrike" spc="-1">
                  <a:latin typeface="Arial"/>
                </a:endParaRPr>
              </a:p>
            </p:txBody>
          </p:sp>
          <p:sp>
            <p:nvSpPr>
              <p:cNvPr id="692" name="CustomShape 9"/>
              <p:cNvSpPr/>
              <p:nvPr/>
            </p:nvSpPr>
            <p:spPr bwMode="black">
              <a:xfrm>
                <a:off x="2034720" y="1719000"/>
                <a:ext cx="356040" cy="335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6DD1A1"/>
                    </a:solidFill>
                    <a:latin typeface="Gulim"/>
                    <a:ea typeface="DejaVu Sans"/>
                  </a:rPr>
                  <a:t>5</a:t>
                </a:r>
                <a:endParaRPr lang="en-US" sz="1800" b="0" strike="noStrike" spc="-1">
                  <a:latin typeface="Arial"/>
                </a:endParaRPr>
              </a:p>
            </p:txBody>
          </p:sp>
          <p:sp>
            <p:nvSpPr>
              <p:cNvPr id="693" name="CustomShape 10"/>
              <p:cNvSpPr/>
              <p:nvPr/>
            </p:nvSpPr>
            <p:spPr bwMode="black">
              <a:xfrm>
                <a:off x="2945160" y="1719000"/>
                <a:ext cx="127440" cy="335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6DD1A1"/>
                    </a:solidFill>
                    <a:latin typeface="Gulim"/>
                    <a:ea typeface="DejaVu Sans"/>
                  </a:rPr>
                  <a:t>2</a:t>
                </a:r>
                <a:endParaRPr lang="en-US" sz="1800" b="0" strike="noStrike" spc="-1">
                  <a:latin typeface="Arial"/>
                </a:endParaRPr>
              </a:p>
            </p:txBody>
          </p:sp>
          <p:sp>
            <p:nvSpPr>
              <p:cNvPr id="694" name="CustomShape 11"/>
              <p:cNvSpPr/>
              <p:nvPr/>
            </p:nvSpPr>
            <p:spPr bwMode="black">
              <a:xfrm>
                <a:off x="2455200" y="1339920"/>
                <a:ext cx="432720" cy="7149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6DD1A1"/>
                    </a:solidFill>
                    <a:latin typeface="Gulim"/>
                    <a:ea typeface="DejaVu Sans"/>
                  </a:rPr>
                  <a:t>4</a:t>
                </a:r>
                <a:endParaRPr lang="en-US" sz="1800" b="0" strike="noStrike" spc="-1">
                  <a:latin typeface="Arial"/>
                </a:endParaRPr>
              </a:p>
            </p:txBody>
          </p:sp>
          <p:sp>
            <p:nvSpPr>
              <p:cNvPr id="695" name="CustomShape 12"/>
              <p:cNvSpPr/>
              <p:nvPr/>
            </p:nvSpPr>
            <p:spPr bwMode="black">
              <a:xfrm>
                <a:off x="2945160" y="1339920"/>
                <a:ext cx="371160" cy="335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6DD1A1"/>
                    </a:solidFill>
                    <a:latin typeface="Gulim"/>
                    <a:ea typeface="DejaVu Sans"/>
                  </a:rPr>
                  <a:t>3</a:t>
                </a:r>
                <a:endParaRPr lang="en-US" sz="1800" b="0" strike="noStrike" spc="-1">
                  <a:latin typeface="Arial"/>
                </a:endParaRPr>
              </a:p>
            </p:txBody>
          </p:sp>
        </p:grpSp>
        <p:grpSp>
          <p:nvGrpSpPr>
            <p:cNvPr id="696" name="Group 13"/>
            <p:cNvGrpSpPr/>
            <p:nvPr/>
          </p:nvGrpSpPr>
          <p:grpSpPr bwMode="black">
            <a:xfrm>
              <a:off x="317520" y="1569960"/>
              <a:ext cx="1851120" cy="921240"/>
              <a:chOff x="317520" y="1569960"/>
              <a:chExt cx="1851120" cy="921240"/>
            </a:xfrm>
          </p:grpSpPr>
          <p:sp>
            <p:nvSpPr>
              <p:cNvPr id="697" name="CustomShape 14"/>
              <p:cNvSpPr/>
              <p:nvPr/>
            </p:nvSpPr>
            <p:spPr bwMode="black">
              <a:xfrm>
                <a:off x="1075680" y="1662840"/>
                <a:ext cx="356040" cy="335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6DD1A1"/>
                    </a:solidFill>
                    <a:latin typeface="Gulim"/>
                    <a:ea typeface="DejaVu Sans"/>
                  </a:rPr>
                  <a:t>6</a:t>
                </a:r>
                <a:endParaRPr lang="en-US" sz="1800" b="0" strike="noStrike" spc="-1">
                  <a:latin typeface="Arial"/>
                </a:endParaRPr>
              </a:p>
            </p:txBody>
          </p:sp>
          <p:pic>
            <p:nvPicPr>
              <p:cNvPr id="698" name="Graphic 14" descr="Walk"/>
              <p:cNvPicPr/>
              <p:nvPr/>
            </p:nvPicPr>
            <p:blipFill>
              <a:blip r:embed="rId3"/>
              <a:stretch/>
            </p:blipFill>
            <p:spPr bwMode="black">
              <a:xfrm>
                <a:off x="317520" y="1577520"/>
                <a:ext cx="913680" cy="913680"/>
              </a:xfrm>
              <a:prstGeom prst="rect">
                <a:avLst/>
              </a:prstGeom>
              <a:ln>
                <a:noFill/>
              </a:ln>
            </p:spPr>
          </p:pic>
          <p:pic>
            <p:nvPicPr>
              <p:cNvPr id="699" name="Graphic 15" descr="Walk"/>
              <p:cNvPicPr/>
              <p:nvPr/>
            </p:nvPicPr>
            <p:blipFill>
              <a:blip r:embed="rId3"/>
              <a:stretch/>
            </p:blipFill>
            <p:spPr bwMode="black">
              <a:xfrm flipH="1">
                <a:off x="1254960" y="1569960"/>
                <a:ext cx="913680" cy="913680"/>
              </a:xfrm>
              <a:prstGeom prst="rect">
                <a:avLst/>
              </a:prstGeom>
              <a:ln>
                <a:noFill/>
              </a:ln>
            </p:spPr>
          </p:pic>
        </p:grpSp>
        <p:sp>
          <p:nvSpPr>
            <p:cNvPr id="700" name="CustomShape 15"/>
            <p:cNvSpPr/>
            <p:nvPr/>
          </p:nvSpPr>
          <p:spPr bwMode="black">
            <a:xfrm>
              <a:off x="1254240" y="1021680"/>
              <a:ext cx="1041840" cy="547560"/>
            </a:xfrm>
            <a:prstGeom prst="curvedDownArrow">
              <a:avLst>
                <a:gd name="adj1" fmla="val 25000"/>
                <a:gd name="adj2" fmla="val 50000"/>
                <a:gd name="adj3" fmla="val 25000"/>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701" name="CustomShape 16"/>
          <p:cNvSpPr/>
          <p:nvPr/>
        </p:nvSpPr>
        <p:spPr bwMode="black">
          <a:xfrm>
            <a:off x="776160" y="2579760"/>
            <a:ext cx="2352240" cy="364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800" b="0" strike="noStrike" spc="-1">
                <a:solidFill>
                  <a:srgbClr val="FFFFFF"/>
                </a:solidFill>
                <a:latin typeface="Gulim"/>
                <a:ea typeface="DejaVu Sans"/>
              </a:rPr>
              <a:t>Pro loading strategy</a:t>
            </a:r>
            <a:endParaRPr lang="en-US" sz="1800" b="0" strike="noStrike" spc="-1">
              <a:latin typeface="Arial"/>
            </a:endParaRPr>
          </a:p>
        </p:txBody>
      </p:sp>
      <p:grpSp>
        <p:nvGrpSpPr>
          <p:cNvPr id="702" name="Group 17"/>
          <p:cNvGrpSpPr/>
          <p:nvPr/>
        </p:nvGrpSpPr>
        <p:grpSpPr bwMode="black">
          <a:xfrm>
            <a:off x="5644800" y="338040"/>
            <a:ext cx="2761560" cy="2761560"/>
            <a:chOff x="5644800" y="338040"/>
            <a:chExt cx="2761560" cy="2761560"/>
          </a:xfrm>
        </p:grpSpPr>
        <p:pic>
          <p:nvPicPr>
            <p:cNvPr id="703" name="Graphic 24" descr="Computer"/>
            <p:cNvPicPr/>
            <p:nvPr/>
          </p:nvPicPr>
          <p:blipFill>
            <a:blip r:embed="rId4"/>
            <a:stretch/>
          </p:blipFill>
          <p:spPr bwMode="black">
            <a:xfrm>
              <a:off x="5644800" y="338040"/>
              <a:ext cx="2761560" cy="2761560"/>
            </a:xfrm>
            <a:prstGeom prst="rect">
              <a:avLst/>
            </a:prstGeom>
            <a:ln>
              <a:noFill/>
            </a:ln>
          </p:spPr>
        </p:pic>
        <p:pic>
          <p:nvPicPr>
            <p:cNvPr id="704" name="Graphic 26" descr="Brain"/>
            <p:cNvPicPr/>
            <p:nvPr/>
          </p:nvPicPr>
          <p:blipFill>
            <a:blip r:embed="rId5"/>
            <a:stretch/>
          </p:blipFill>
          <p:spPr bwMode="black">
            <a:xfrm>
              <a:off x="5948280" y="957240"/>
              <a:ext cx="1143720" cy="1143720"/>
            </a:xfrm>
            <a:prstGeom prst="rect">
              <a:avLst/>
            </a:prstGeom>
            <a:ln>
              <a:noFill/>
            </a:ln>
          </p:spPr>
        </p:pic>
      </p:grpSp>
      <p:sp>
        <p:nvSpPr>
          <p:cNvPr id="705" name="CustomShape 18"/>
          <p:cNvSpPr/>
          <p:nvPr/>
        </p:nvSpPr>
        <p:spPr bwMode="black">
          <a:xfrm>
            <a:off x="6129720" y="2579760"/>
            <a:ext cx="1831680" cy="638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800" b="0" strike="noStrike" spc="-1">
                <a:solidFill>
                  <a:srgbClr val="FFFFFF"/>
                </a:solidFill>
                <a:latin typeface="Gulim"/>
                <a:ea typeface="DejaVu Sans"/>
              </a:rPr>
              <a:t>Neural Network</a:t>
            </a:r>
            <a:endParaRPr lang="en-US" sz="1800" b="0" strike="noStrike" spc="-1">
              <a:latin typeface="Arial"/>
            </a:endParaRPr>
          </a:p>
        </p:txBody>
      </p:sp>
      <p:sp>
        <p:nvSpPr>
          <p:cNvPr id="706" name="CustomShape 19"/>
          <p:cNvSpPr/>
          <p:nvPr/>
        </p:nvSpPr>
        <p:spPr bwMode="black">
          <a:xfrm>
            <a:off x="3603600" y="1399320"/>
            <a:ext cx="1802160" cy="862560"/>
          </a:xfrm>
          <a:prstGeom prst="rightArrow">
            <a:avLst>
              <a:gd name="adj1" fmla="val 50000"/>
              <a:gd name="adj2"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41C385"/>
                </a:solidFill>
                <a:latin typeface="Gulim"/>
                <a:ea typeface="DejaVu Sans"/>
              </a:rPr>
              <a:t>Training data</a:t>
            </a:r>
            <a:endParaRPr lang="en-US" sz="1800" b="0" strike="noStrike" spc="-1">
              <a:latin typeface="Arial"/>
            </a:endParaRPr>
          </a:p>
        </p:txBody>
      </p:sp>
      <p:sp>
        <p:nvSpPr>
          <p:cNvPr id="707" name="CustomShape 20"/>
          <p:cNvSpPr/>
          <p:nvPr/>
        </p:nvSpPr>
        <p:spPr bwMode="black">
          <a:xfrm>
            <a:off x="2345400" y="5365800"/>
            <a:ext cx="2471040" cy="364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800" b="0" strike="noStrike" spc="-1">
                <a:solidFill>
                  <a:srgbClr val="FFFFFF"/>
                </a:solidFill>
                <a:latin typeface="Gulim"/>
                <a:ea typeface="DejaVu Sans"/>
              </a:rPr>
              <a:t>User gives feedback</a:t>
            </a:r>
            <a:endParaRPr lang="en-US" sz="1800" b="0" strike="noStrike" spc="-1">
              <a:latin typeface="Arial"/>
            </a:endParaRPr>
          </a:p>
        </p:txBody>
      </p:sp>
      <p:grpSp>
        <p:nvGrpSpPr>
          <p:cNvPr id="708" name="Group 21"/>
          <p:cNvGrpSpPr/>
          <p:nvPr/>
        </p:nvGrpSpPr>
        <p:grpSpPr bwMode="black">
          <a:xfrm>
            <a:off x="2490120" y="3202560"/>
            <a:ext cx="2182320" cy="2182320"/>
            <a:chOff x="2490120" y="3202560"/>
            <a:chExt cx="2182320" cy="2182320"/>
          </a:xfrm>
        </p:grpSpPr>
        <p:pic>
          <p:nvPicPr>
            <p:cNvPr id="709" name="Graphic 40" descr="Couch"/>
            <p:cNvPicPr/>
            <p:nvPr/>
          </p:nvPicPr>
          <p:blipFill>
            <a:blip r:embed="rId6"/>
            <a:stretch/>
          </p:blipFill>
          <p:spPr bwMode="black">
            <a:xfrm>
              <a:off x="3192120" y="3661200"/>
              <a:ext cx="488520" cy="488520"/>
            </a:xfrm>
            <a:prstGeom prst="rect">
              <a:avLst/>
            </a:prstGeom>
            <a:ln>
              <a:noFill/>
            </a:ln>
          </p:spPr>
        </p:pic>
        <p:pic>
          <p:nvPicPr>
            <p:cNvPr id="710" name="Graphic 38" descr="Box"/>
            <p:cNvPicPr/>
            <p:nvPr/>
          </p:nvPicPr>
          <p:blipFill>
            <a:blip r:embed="rId7"/>
            <a:stretch/>
          </p:blipFill>
          <p:spPr bwMode="black">
            <a:xfrm>
              <a:off x="3192120" y="4353840"/>
              <a:ext cx="488520" cy="488520"/>
            </a:xfrm>
            <a:prstGeom prst="rect">
              <a:avLst/>
            </a:prstGeom>
            <a:ln>
              <a:noFill/>
            </a:ln>
          </p:spPr>
        </p:pic>
        <p:pic>
          <p:nvPicPr>
            <p:cNvPr id="711" name="Graphic 31" descr="Smart Phone"/>
            <p:cNvPicPr/>
            <p:nvPr/>
          </p:nvPicPr>
          <p:blipFill>
            <a:blip r:embed="rId8"/>
            <a:stretch/>
          </p:blipFill>
          <p:spPr bwMode="black">
            <a:xfrm>
              <a:off x="2490120" y="3202560"/>
              <a:ext cx="2182320" cy="2182320"/>
            </a:xfrm>
            <a:prstGeom prst="rect">
              <a:avLst/>
            </a:prstGeom>
            <a:ln>
              <a:noFill/>
            </a:ln>
          </p:spPr>
        </p:pic>
        <p:pic>
          <p:nvPicPr>
            <p:cNvPr id="712" name="Graphic 34" descr="Checkmark"/>
            <p:cNvPicPr/>
            <p:nvPr/>
          </p:nvPicPr>
          <p:blipFill>
            <a:blip r:embed="rId9"/>
            <a:stretch/>
          </p:blipFill>
          <p:spPr bwMode="black">
            <a:xfrm>
              <a:off x="3683520" y="4498920"/>
              <a:ext cx="255600" cy="255600"/>
            </a:xfrm>
            <a:prstGeom prst="rect">
              <a:avLst/>
            </a:prstGeom>
            <a:ln>
              <a:noFill/>
            </a:ln>
          </p:spPr>
        </p:pic>
        <p:pic>
          <p:nvPicPr>
            <p:cNvPr id="713" name="Graphic 36" descr="Close"/>
            <p:cNvPicPr/>
            <p:nvPr/>
          </p:nvPicPr>
          <p:blipFill>
            <a:blip r:embed="rId10"/>
            <a:stretch/>
          </p:blipFill>
          <p:spPr bwMode="black">
            <a:xfrm>
              <a:off x="3683520" y="3790800"/>
              <a:ext cx="255600" cy="255600"/>
            </a:xfrm>
            <a:prstGeom prst="rect">
              <a:avLst/>
            </a:prstGeom>
            <a:ln>
              <a:noFill/>
            </a:ln>
          </p:spPr>
        </p:pic>
      </p:grpSp>
      <p:sp>
        <p:nvSpPr>
          <p:cNvPr id="714" name="CustomShape 22"/>
          <p:cNvSpPr/>
          <p:nvPr/>
        </p:nvSpPr>
        <p:spPr bwMode="black">
          <a:xfrm rot="16200000">
            <a:off x="1477440" y="3304440"/>
            <a:ext cx="1670040" cy="1262880"/>
          </a:xfrm>
          <a:prstGeom prst="bentArrow">
            <a:avLst>
              <a:gd name="adj1" fmla="val 25000"/>
              <a:gd name="adj2" fmla="val 25000"/>
              <a:gd name="adj3" fmla="val 25000"/>
              <a:gd name="adj4" fmla="val 43750"/>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715" name="CustomShape 23"/>
          <p:cNvSpPr/>
          <p:nvPr/>
        </p:nvSpPr>
        <p:spPr bwMode="black">
          <a:xfrm>
            <a:off x="74520" y="3432600"/>
            <a:ext cx="2471040" cy="1187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800" b="0" strike="noStrike" spc="-1">
                <a:solidFill>
                  <a:srgbClr val="FFFFFF"/>
                </a:solidFill>
                <a:latin typeface="Gulim"/>
                <a:ea typeface="DejaVu Sans"/>
              </a:rPr>
              <a:t>Incorporate Feedback in to training data generation</a:t>
            </a:r>
            <a:endParaRPr lang="en-US" sz="1800" b="0" strike="noStrike" spc="-1">
              <a:latin typeface="Arial"/>
            </a:endParaRPr>
          </a:p>
        </p:txBody>
      </p:sp>
      <p:grpSp>
        <p:nvGrpSpPr>
          <p:cNvPr id="716" name="Group 24"/>
          <p:cNvGrpSpPr/>
          <p:nvPr/>
        </p:nvGrpSpPr>
        <p:grpSpPr bwMode="black">
          <a:xfrm>
            <a:off x="9708120" y="565920"/>
            <a:ext cx="2193120" cy="2193120"/>
            <a:chOff x="9708120" y="565920"/>
            <a:chExt cx="2193120" cy="2193120"/>
          </a:xfrm>
        </p:grpSpPr>
        <p:grpSp>
          <p:nvGrpSpPr>
            <p:cNvPr id="717" name="Group 25"/>
            <p:cNvGrpSpPr/>
            <p:nvPr/>
          </p:nvGrpSpPr>
          <p:grpSpPr bwMode="black">
            <a:xfrm>
              <a:off x="10326600" y="1355760"/>
              <a:ext cx="1002240" cy="910080"/>
              <a:chOff x="10326600" y="1355760"/>
              <a:chExt cx="1002240" cy="910080"/>
            </a:xfrm>
          </p:grpSpPr>
          <p:pic>
            <p:nvPicPr>
              <p:cNvPr id="718" name="Graphic 45" descr="Box"/>
              <p:cNvPicPr/>
              <p:nvPr/>
            </p:nvPicPr>
            <p:blipFill>
              <a:blip r:embed="rId7"/>
              <a:stretch/>
            </p:blipFill>
            <p:spPr bwMode="black">
              <a:xfrm>
                <a:off x="10506240" y="1355760"/>
                <a:ext cx="262800" cy="262800"/>
              </a:xfrm>
              <a:prstGeom prst="rect">
                <a:avLst/>
              </a:prstGeom>
              <a:ln>
                <a:noFill/>
              </a:ln>
            </p:spPr>
          </p:pic>
          <p:pic>
            <p:nvPicPr>
              <p:cNvPr id="719" name="Graphic 47" descr="Couch"/>
              <p:cNvPicPr/>
              <p:nvPr/>
            </p:nvPicPr>
            <p:blipFill>
              <a:blip r:embed="rId6"/>
              <a:stretch/>
            </p:blipFill>
            <p:spPr bwMode="black">
              <a:xfrm>
                <a:off x="10326600" y="1623240"/>
                <a:ext cx="642600" cy="642600"/>
              </a:xfrm>
              <a:prstGeom prst="rect">
                <a:avLst/>
              </a:prstGeom>
              <a:ln>
                <a:noFill/>
              </a:ln>
            </p:spPr>
          </p:pic>
          <p:pic>
            <p:nvPicPr>
              <p:cNvPr id="720" name="Graphic 49" descr="Lamp"/>
              <p:cNvPicPr/>
              <p:nvPr/>
            </p:nvPicPr>
            <p:blipFill>
              <a:blip r:embed="rId11"/>
              <a:stretch/>
            </p:blipFill>
            <p:spPr bwMode="black">
              <a:xfrm>
                <a:off x="10827000" y="1373400"/>
                <a:ext cx="501840" cy="709920"/>
              </a:xfrm>
              <a:prstGeom prst="rect">
                <a:avLst/>
              </a:prstGeom>
              <a:ln>
                <a:noFill/>
              </a:ln>
            </p:spPr>
          </p:pic>
          <p:pic>
            <p:nvPicPr>
              <p:cNvPr id="721" name="Graphic 50" descr="Box"/>
              <p:cNvPicPr/>
              <p:nvPr/>
            </p:nvPicPr>
            <p:blipFill>
              <a:blip r:embed="rId7"/>
              <a:stretch/>
            </p:blipFill>
            <p:spPr bwMode="black">
              <a:xfrm>
                <a:off x="10604160" y="1531080"/>
                <a:ext cx="262800" cy="262800"/>
              </a:xfrm>
              <a:prstGeom prst="rect">
                <a:avLst/>
              </a:prstGeom>
              <a:ln>
                <a:noFill/>
              </a:ln>
            </p:spPr>
          </p:pic>
          <p:pic>
            <p:nvPicPr>
              <p:cNvPr id="722" name="Graphic 51" descr="Box"/>
              <p:cNvPicPr/>
              <p:nvPr/>
            </p:nvPicPr>
            <p:blipFill>
              <a:blip r:embed="rId7"/>
              <a:stretch/>
            </p:blipFill>
            <p:spPr bwMode="black">
              <a:xfrm>
                <a:off x="10408320" y="1531080"/>
                <a:ext cx="262800" cy="262800"/>
              </a:xfrm>
              <a:prstGeom prst="rect">
                <a:avLst/>
              </a:prstGeom>
              <a:ln>
                <a:noFill/>
              </a:ln>
            </p:spPr>
          </p:pic>
        </p:grpSp>
        <p:pic>
          <p:nvPicPr>
            <p:cNvPr id="723" name="Graphic 53" descr="Smart Phone"/>
            <p:cNvPicPr/>
            <p:nvPr/>
          </p:nvPicPr>
          <p:blipFill>
            <a:blip r:embed="rId8"/>
            <a:stretch/>
          </p:blipFill>
          <p:spPr bwMode="black">
            <a:xfrm>
              <a:off x="9708120" y="565920"/>
              <a:ext cx="2193120" cy="2193120"/>
            </a:xfrm>
            <a:prstGeom prst="rect">
              <a:avLst/>
            </a:prstGeom>
            <a:ln>
              <a:noFill/>
            </a:ln>
          </p:spPr>
        </p:pic>
      </p:grpSp>
      <p:sp>
        <p:nvSpPr>
          <p:cNvPr id="724" name="CustomShape 26"/>
          <p:cNvSpPr/>
          <p:nvPr/>
        </p:nvSpPr>
        <p:spPr bwMode="black">
          <a:xfrm>
            <a:off x="10117800" y="2687040"/>
            <a:ext cx="2039400" cy="912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800" b="0" strike="noStrike" spc="-1">
                <a:solidFill>
                  <a:srgbClr val="FFFFFF"/>
                </a:solidFill>
                <a:latin typeface="Gulim"/>
                <a:ea typeface="DejaVu Sans"/>
              </a:rPr>
              <a:t>App generates 3D models of objects to move</a:t>
            </a:r>
            <a:endParaRPr lang="en-US" sz="1800" b="0" strike="noStrike" spc="-1">
              <a:latin typeface="Arial"/>
            </a:endParaRPr>
          </a:p>
        </p:txBody>
      </p:sp>
      <p:sp>
        <p:nvSpPr>
          <p:cNvPr id="725" name="CustomShape 27"/>
          <p:cNvSpPr/>
          <p:nvPr/>
        </p:nvSpPr>
        <p:spPr bwMode="black">
          <a:xfrm rot="20211000" flipH="1">
            <a:off x="8431920" y="1055160"/>
            <a:ext cx="1578600" cy="862560"/>
          </a:xfrm>
          <a:prstGeom prst="rightArrow">
            <a:avLst>
              <a:gd name="adj1" fmla="val 50000"/>
              <a:gd name="adj2"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41C385"/>
                </a:solidFill>
                <a:latin typeface="Gulim"/>
                <a:ea typeface="DejaVu Sans"/>
              </a:rPr>
              <a:t>Input</a:t>
            </a:r>
            <a:endParaRPr lang="en-US" sz="1800" b="0" strike="noStrike" spc="-1">
              <a:latin typeface="Arial"/>
            </a:endParaRPr>
          </a:p>
        </p:txBody>
      </p:sp>
      <p:sp>
        <p:nvSpPr>
          <p:cNvPr id="726" name="CustomShape 28"/>
          <p:cNvSpPr/>
          <p:nvPr/>
        </p:nvSpPr>
        <p:spPr bwMode="black">
          <a:xfrm rot="2028600">
            <a:off x="8219160" y="3010320"/>
            <a:ext cx="1810800" cy="862560"/>
          </a:xfrm>
          <a:prstGeom prst="rightArrow">
            <a:avLst>
              <a:gd name="adj1" fmla="val 50000"/>
              <a:gd name="adj2"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41C385"/>
                </a:solidFill>
                <a:latin typeface="Gulim"/>
                <a:ea typeface="DejaVu Sans"/>
              </a:rPr>
              <a:t>Output</a:t>
            </a:r>
            <a:endParaRPr lang="en-US" sz="1800" b="0" strike="noStrike" spc="-1">
              <a:latin typeface="Arial"/>
            </a:endParaRPr>
          </a:p>
        </p:txBody>
      </p:sp>
      <p:grpSp>
        <p:nvGrpSpPr>
          <p:cNvPr id="727" name="Group 29"/>
          <p:cNvGrpSpPr/>
          <p:nvPr/>
        </p:nvGrpSpPr>
        <p:grpSpPr bwMode="black">
          <a:xfrm>
            <a:off x="9671400" y="3884040"/>
            <a:ext cx="2193120" cy="2504160"/>
            <a:chOff x="9671400" y="3884040"/>
            <a:chExt cx="2193120" cy="2504160"/>
          </a:xfrm>
        </p:grpSpPr>
        <p:pic>
          <p:nvPicPr>
            <p:cNvPr id="728" name="Graphic 63" descr="Couch"/>
            <p:cNvPicPr/>
            <p:nvPr/>
          </p:nvPicPr>
          <p:blipFill>
            <a:blip r:embed="rId6"/>
            <a:stretch/>
          </p:blipFill>
          <p:spPr bwMode="black">
            <a:xfrm>
              <a:off x="10406880" y="4928760"/>
              <a:ext cx="642600" cy="642600"/>
            </a:xfrm>
            <a:prstGeom prst="rect">
              <a:avLst/>
            </a:prstGeom>
            <a:ln>
              <a:noFill/>
            </a:ln>
          </p:spPr>
        </p:pic>
        <p:pic>
          <p:nvPicPr>
            <p:cNvPr id="729" name="Graphic 64" descr="Lamp"/>
            <p:cNvPicPr/>
            <p:nvPr/>
          </p:nvPicPr>
          <p:blipFill>
            <a:blip r:embed="rId12"/>
            <a:stretch/>
          </p:blipFill>
          <p:spPr bwMode="black">
            <a:xfrm>
              <a:off x="10625760" y="4602960"/>
              <a:ext cx="501840" cy="709920"/>
            </a:xfrm>
            <a:prstGeom prst="rect">
              <a:avLst/>
            </a:prstGeom>
            <a:ln>
              <a:noFill/>
            </a:ln>
          </p:spPr>
        </p:pic>
        <p:pic>
          <p:nvPicPr>
            <p:cNvPr id="730" name="Graphic 61" descr="Smart Phone"/>
            <p:cNvPicPr/>
            <p:nvPr/>
          </p:nvPicPr>
          <p:blipFill>
            <a:blip r:embed="rId8"/>
            <a:stretch/>
          </p:blipFill>
          <p:spPr bwMode="black">
            <a:xfrm>
              <a:off x="9671400" y="3884040"/>
              <a:ext cx="2193120" cy="2193120"/>
            </a:xfrm>
            <a:prstGeom prst="rect">
              <a:avLst/>
            </a:prstGeom>
            <a:ln>
              <a:noFill/>
            </a:ln>
          </p:spPr>
        </p:pic>
        <p:sp>
          <p:nvSpPr>
            <p:cNvPr id="731" name="CustomShape 30"/>
            <p:cNvSpPr/>
            <p:nvPr/>
          </p:nvSpPr>
          <p:spPr bwMode="black">
            <a:xfrm>
              <a:off x="10104480" y="6023880"/>
              <a:ext cx="1639080" cy="364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800" b="0" strike="noStrike" spc="-1">
                  <a:solidFill>
                    <a:srgbClr val="FFFFFF"/>
                  </a:solidFill>
                  <a:latin typeface="Gulim"/>
                  <a:ea typeface="DejaVu Sans"/>
                </a:rPr>
                <a:t>Loading Plan</a:t>
              </a:r>
              <a:endParaRPr lang="en-US" sz="1800" b="0" strike="noStrike" spc="-1">
                <a:latin typeface="Arial"/>
              </a:endParaRPr>
            </a:p>
          </p:txBody>
        </p:sp>
        <p:sp>
          <p:nvSpPr>
            <p:cNvPr id="732" name="CustomShape 31"/>
            <p:cNvSpPr/>
            <p:nvPr/>
          </p:nvSpPr>
          <p:spPr bwMode="black">
            <a:xfrm>
              <a:off x="10516320" y="5076720"/>
              <a:ext cx="218160" cy="205920"/>
            </a:xfrm>
            <a:prstGeom prst="rect">
              <a:avLst/>
            </a:prstGeom>
            <a:solidFill>
              <a:schemeClr val="bg1"/>
            </a:solidFill>
            <a:ln>
              <a:solidFill>
                <a:srgbClr val="6DD1A1"/>
              </a:solidFill>
            </a:ln>
          </p:spPr>
          <p:style>
            <a:lnRef idx="2">
              <a:schemeClr val="accent1">
                <a:shade val="50000"/>
              </a:schemeClr>
            </a:lnRef>
            <a:fillRef idx="1">
              <a:schemeClr val="accent1"/>
            </a:fillRef>
            <a:effectRef idx="0">
              <a:schemeClr val="accent1"/>
            </a:effectRef>
            <a:fontRef idx="minor"/>
          </p:style>
        </p:sp>
        <p:sp>
          <p:nvSpPr>
            <p:cNvPr id="733" name="CustomShape 32"/>
            <p:cNvSpPr/>
            <p:nvPr/>
          </p:nvSpPr>
          <p:spPr bwMode="black">
            <a:xfrm>
              <a:off x="10523160" y="4652280"/>
              <a:ext cx="218160" cy="205920"/>
            </a:xfrm>
            <a:prstGeom prst="rect">
              <a:avLst/>
            </a:prstGeom>
            <a:solidFill>
              <a:schemeClr val="bg1"/>
            </a:solidFill>
            <a:ln>
              <a:solidFill>
                <a:srgbClr val="6DD1A1"/>
              </a:solidFill>
            </a:ln>
          </p:spPr>
          <p:style>
            <a:lnRef idx="2">
              <a:schemeClr val="accent1">
                <a:shade val="50000"/>
              </a:schemeClr>
            </a:lnRef>
            <a:fillRef idx="1">
              <a:schemeClr val="accent1"/>
            </a:fillRef>
            <a:effectRef idx="0">
              <a:schemeClr val="accent1"/>
            </a:effectRef>
            <a:fontRef idx="minor"/>
          </p:style>
        </p:sp>
        <p:sp>
          <p:nvSpPr>
            <p:cNvPr id="734" name="CustomShape 33"/>
            <p:cNvSpPr/>
            <p:nvPr/>
          </p:nvSpPr>
          <p:spPr bwMode="black">
            <a:xfrm>
              <a:off x="10523160" y="4865760"/>
              <a:ext cx="218160" cy="205920"/>
            </a:xfrm>
            <a:prstGeom prst="rect">
              <a:avLst/>
            </a:prstGeom>
            <a:solidFill>
              <a:schemeClr val="bg1"/>
            </a:solidFill>
            <a:ln>
              <a:solidFill>
                <a:srgbClr val="6DD1A1"/>
              </a:solidFill>
            </a:ln>
          </p:spPr>
          <p:style>
            <a:lnRef idx="2">
              <a:schemeClr val="accent1">
                <a:shade val="50000"/>
              </a:schemeClr>
            </a:lnRef>
            <a:fillRef idx="1">
              <a:schemeClr val="accent1"/>
            </a:fillRef>
            <a:effectRef idx="0">
              <a:schemeClr val="accent1"/>
            </a:effectRef>
            <a:fontRef idx="minor"/>
          </p:style>
        </p:sp>
      </p:grpSp>
      <p:grpSp>
        <p:nvGrpSpPr>
          <p:cNvPr id="735" name="Group 34"/>
          <p:cNvGrpSpPr/>
          <p:nvPr/>
        </p:nvGrpSpPr>
        <p:grpSpPr bwMode="black">
          <a:xfrm>
            <a:off x="5434560" y="3248640"/>
            <a:ext cx="3498840" cy="2806200"/>
            <a:chOff x="5434560" y="3248640"/>
            <a:chExt cx="3498840" cy="2806200"/>
          </a:xfrm>
        </p:grpSpPr>
        <p:pic>
          <p:nvPicPr>
            <p:cNvPr id="736" name="Graphic 76" descr="Truck"/>
            <p:cNvPicPr/>
            <p:nvPr/>
          </p:nvPicPr>
          <p:blipFill>
            <a:blip r:embed="rId13"/>
            <a:stretch/>
          </p:blipFill>
          <p:spPr bwMode="black">
            <a:xfrm>
              <a:off x="6599880" y="3248640"/>
              <a:ext cx="2333520" cy="2333520"/>
            </a:xfrm>
            <a:prstGeom prst="rect">
              <a:avLst/>
            </a:prstGeom>
            <a:ln>
              <a:noFill/>
            </a:ln>
          </p:spPr>
        </p:pic>
        <p:grpSp>
          <p:nvGrpSpPr>
            <p:cNvPr id="737" name="Group 35"/>
            <p:cNvGrpSpPr/>
            <p:nvPr/>
          </p:nvGrpSpPr>
          <p:grpSpPr bwMode="black">
            <a:xfrm>
              <a:off x="5434560" y="4606920"/>
              <a:ext cx="2827440" cy="1447920"/>
              <a:chOff x="5434560" y="4606920"/>
              <a:chExt cx="2827440" cy="1447920"/>
            </a:xfrm>
          </p:grpSpPr>
          <p:pic>
            <p:nvPicPr>
              <p:cNvPr id="738" name="Graphic 72" descr="Walk"/>
              <p:cNvPicPr/>
              <p:nvPr/>
            </p:nvPicPr>
            <p:blipFill>
              <a:blip r:embed="rId3"/>
              <a:stretch/>
            </p:blipFill>
            <p:spPr bwMode="black">
              <a:xfrm>
                <a:off x="5434560" y="5013360"/>
                <a:ext cx="913680" cy="913680"/>
              </a:xfrm>
              <a:prstGeom prst="rect">
                <a:avLst/>
              </a:prstGeom>
              <a:ln>
                <a:noFill/>
              </a:ln>
            </p:spPr>
          </p:pic>
          <p:pic>
            <p:nvPicPr>
              <p:cNvPr id="739" name="Graphic 73" descr="Walk"/>
              <p:cNvPicPr/>
              <p:nvPr/>
            </p:nvPicPr>
            <p:blipFill>
              <a:blip r:embed="rId3"/>
              <a:stretch/>
            </p:blipFill>
            <p:spPr bwMode="black">
              <a:xfrm flipH="1">
                <a:off x="7348320" y="5011920"/>
                <a:ext cx="913680" cy="913680"/>
              </a:xfrm>
              <a:prstGeom prst="rect">
                <a:avLst/>
              </a:prstGeom>
              <a:ln>
                <a:noFill/>
              </a:ln>
            </p:spPr>
          </p:pic>
          <p:pic>
            <p:nvPicPr>
              <p:cNvPr id="740" name="Graphic 79" descr="Couch"/>
              <p:cNvPicPr/>
              <p:nvPr/>
            </p:nvPicPr>
            <p:blipFill>
              <a:blip r:embed="rId6"/>
              <a:stretch/>
            </p:blipFill>
            <p:spPr bwMode="black">
              <a:xfrm>
                <a:off x="6125400" y="4606920"/>
                <a:ext cx="1447920" cy="1447920"/>
              </a:xfrm>
              <a:prstGeom prst="rect">
                <a:avLst/>
              </a:prstGeom>
              <a:ln>
                <a:noFill/>
              </a:ln>
            </p:spPr>
          </p:pic>
        </p:grpSp>
      </p:grpSp>
      <p:sp>
        <p:nvSpPr>
          <p:cNvPr id="741" name="CustomShape 36"/>
          <p:cNvSpPr/>
          <p:nvPr/>
        </p:nvSpPr>
        <p:spPr bwMode="black">
          <a:xfrm>
            <a:off x="6111720" y="5900760"/>
            <a:ext cx="2471040" cy="364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800" b="0" strike="noStrike" spc="-1">
                <a:solidFill>
                  <a:srgbClr val="FFFFFF"/>
                </a:solidFill>
                <a:latin typeface="Gulim"/>
                <a:ea typeface="DejaVu Sans"/>
              </a:rPr>
              <a:t>User follows plan</a:t>
            </a:r>
            <a:endParaRPr lang="en-US" sz="1800" b="0" strike="noStrike" spc="-1">
              <a:latin typeface="Arial"/>
            </a:endParaRPr>
          </a:p>
        </p:txBody>
      </p:sp>
      <p:sp>
        <p:nvSpPr>
          <p:cNvPr id="742" name="CustomShape 37"/>
          <p:cNvSpPr/>
          <p:nvPr/>
        </p:nvSpPr>
        <p:spPr bwMode="black">
          <a:xfrm>
            <a:off x="8309520" y="5147640"/>
            <a:ext cx="1644840" cy="642600"/>
          </a:xfrm>
          <a:prstGeom prst="leftArrow">
            <a:avLst>
              <a:gd name="adj1" fmla="val 50000"/>
              <a:gd name="adj2"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6DD1A1"/>
                </a:solidFill>
                <a:latin typeface="Gulim"/>
                <a:ea typeface="DejaVu Sans"/>
              </a:rPr>
              <a:t>Instructions</a:t>
            </a:r>
            <a:endParaRPr lang="en-US" sz="1800" b="0" strike="noStrike" spc="-1">
              <a:latin typeface="Arial"/>
            </a:endParaRPr>
          </a:p>
        </p:txBody>
      </p:sp>
      <p:sp>
        <p:nvSpPr>
          <p:cNvPr id="743" name="CustomShape 38"/>
          <p:cNvSpPr/>
          <p:nvPr/>
        </p:nvSpPr>
        <p:spPr bwMode="black">
          <a:xfrm>
            <a:off x="4377600" y="4047120"/>
            <a:ext cx="1790640" cy="642600"/>
          </a:xfrm>
          <a:prstGeom prst="leftArrow">
            <a:avLst>
              <a:gd name="adj1" fmla="val 50000"/>
              <a:gd name="adj2"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6DD1A1"/>
                </a:solidFill>
                <a:latin typeface="Gulim"/>
                <a:ea typeface="DejaVu Sans"/>
              </a:rPr>
              <a:t>Experience</a:t>
            </a:r>
            <a:endParaRPr lang="en-US" sz="1800" b="0" strike="noStrike" spc="-1">
              <a:latin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6DD1A1"/>
        </a:solidFill>
        <a:effectLst/>
      </p:bgPr>
    </p:bg>
    <p:spTree>
      <p:nvGrpSpPr>
        <p:cNvPr id="1" name=""/>
        <p:cNvGrpSpPr/>
        <p:nvPr/>
      </p:nvGrpSpPr>
      <p:grpSpPr>
        <a:xfrm>
          <a:off x="0" y="0"/>
          <a:ext cx="0" cy="0"/>
          <a:chOff x="0" y="0"/>
          <a:chExt cx="0" cy="0"/>
        </a:xfrm>
      </p:grpSpPr>
      <p:sp>
        <p:nvSpPr>
          <p:cNvPr id="744" name="CustomShape 1"/>
          <p:cNvSpPr/>
          <p:nvPr/>
        </p:nvSpPr>
        <p:spPr>
          <a:xfrm>
            <a:off x="237240" y="0"/>
            <a:ext cx="10514880" cy="1324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3200" b="0" strike="noStrike" spc="-1">
                <a:solidFill>
                  <a:srgbClr val="FFFFFF"/>
                </a:solidFill>
                <a:latin typeface="Gulim"/>
                <a:ea typeface="DejaVu Sans"/>
              </a:rPr>
              <a:t>Major Functional Components</a:t>
            </a:r>
            <a:endParaRPr lang="en-US" sz="3200" b="0" strike="noStrike" spc="-1">
              <a:latin typeface="Arial"/>
            </a:endParaRPr>
          </a:p>
        </p:txBody>
      </p:sp>
      <p:sp>
        <p:nvSpPr>
          <p:cNvPr id="745" name="CustomShape 2"/>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09DFA7AE-886E-44F8-B98D-58078E50E8E5}" type="datetime1">
              <a:rPr lang="en-US" sz="1200" b="1" strike="noStrike" spc="-1">
                <a:solidFill>
                  <a:srgbClr val="FFFFFF"/>
                </a:solidFill>
                <a:latin typeface="Gulim"/>
                <a:ea typeface="DejaVu Sans"/>
              </a:rPr>
              <a:t>11/1/2020</a:t>
            </a:fld>
            <a:endParaRPr lang="en-US" sz="1200" b="0" strike="noStrike" spc="-1">
              <a:latin typeface="Arial"/>
            </a:endParaRPr>
          </a:p>
        </p:txBody>
      </p:sp>
      <p:sp>
        <p:nvSpPr>
          <p:cNvPr id="746" name="CustomShape 3"/>
          <p:cNvSpPr/>
          <p:nvPr/>
        </p:nvSpPr>
        <p:spPr>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FFFFFF"/>
                </a:solidFill>
                <a:latin typeface="Gulim"/>
                <a:ea typeface="DejaVu Sans"/>
              </a:rPr>
              <a:t>CS 410 – Team Yellow – Load.In – Feasibility </a:t>
            </a:r>
            <a:endParaRPr lang="en-US" sz="1200" b="0" strike="noStrike" spc="-1">
              <a:latin typeface="Arial"/>
            </a:endParaRPr>
          </a:p>
        </p:txBody>
      </p:sp>
      <p:sp>
        <p:nvSpPr>
          <p:cNvPr id="747" name="CustomShape 4"/>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FD1F9513-D88A-4B36-A2EA-52D9584B8FB6}" type="slidenum">
              <a:rPr lang="en-US" sz="1200" b="1" strike="noStrike" spc="-1">
                <a:solidFill>
                  <a:srgbClr val="FFFFFF"/>
                </a:solidFill>
                <a:latin typeface="Gulim"/>
                <a:ea typeface="DejaVu Sans"/>
              </a:rPr>
              <a:t>22</a:t>
            </a:fld>
            <a:endParaRPr lang="en-US" sz="1200" b="0" strike="noStrike" spc="-1">
              <a:latin typeface="Arial"/>
            </a:endParaRPr>
          </a:p>
        </p:txBody>
      </p:sp>
      <p:pic>
        <p:nvPicPr>
          <p:cNvPr id="748" name="Picture 5" descr="A picture containing meter, parking, parked, street&#10;&#10;Description automatically generated"/>
          <p:cNvPicPr/>
          <p:nvPr/>
        </p:nvPicPr>
        <p:blipFill>
          <a:blip r:embed="rId3"/>
          <a:stretch/>
        </p:blipFill>
        <p:spPr bwMode="black">
          <a:xfrm>
            <a:off x="1344600" y="261360"/>
            <a:ext cx="9762120" cy="6335280"/>
          </a:xfrm>
          <a:prstGeom prst="rect">
            <a:avLst/>
          </a:prstGeom>
          <a:ln>
            <a:noFill/>
          </a:ln>
        </p:spPr>
      </p:pic>
    </p:spTree>
  </p:cSld>
  <p:clrMapOvr>
    <a:masterClrMapping/>
  </p:clrMapOvr>
  <mc:AlternateContent xmlns:mc="http://schemas.openxmlformats.org/markup-compatibility/2006" xmlns:p14="http://schemas.microsoft.com/office/powerpoint/2010/main">
    <mc:Choice Requires="p14">
      <p:transition p14:dur="250">
        <p:pull/>
      </p:transition>
    </mc:Choice>
    <mc:Fallback xmlns="" xmlns:p15="http://schemas.microsoft.com/office/powerpoint/2012/main">
      <p:transition>
        <p:pull dir="l"/>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9" name="CustomShape 1"/>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DB9E9420-CE31-4586-8124-DE980711B22C}" type="slidenum">
              <a:rPr lang="en-US" sz="1200" b="1" strike="noStrike" spc="-1">
                <a:solidFill>
                  <a:srgbClr val="FFFFFF"/>
                </a:solidFill>
                <a:latin typeface="Gulim"/>
                <a:ea typeface="DejaVu Sans"/>
              </a:rPr>
              <a:t>23</a:t>
            </a:fld>
            <a:endParaRPr lang="en-US" sz="1200" b="0" strike="noStrike" spc="-1">
              <a:latin typeface="Arial"/>
            </a:endParaRPr>
          </a:p>
        </p:txBody>
      </p:sp>
      <p:sp>
        <p:nvSpPr>
          <p:cNvPr id="750" name="CustomShape 2"/>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C57C1196-AC95-46D2-95BF-E5B891248E4D}" type="datetime1">
              <a:rPr lang="en-US" sz="1200" b="1" strike="noStrike" spc="-1">
                <a:solidFill>
                  <a:srgbClr val="FFFFFF"/>
                </a:solidFill>
                <a:latin typeface="Gulim"/>
                <a:ea typeface="DejaVu Sans"/>
              </a:rPr>
              <a:t>11/1/2020</a:t>
            </a:fld>
            <a:endParaRPr lang="en-US" sz="1200" b="0" strike="noStrike" spc="-1">
              <a:latin typeface="Arial"/>
            </a:endParaRPr>
          </a:p>
        </p:txBody>
      </p:sp>
      <p:sp>
        <p:nvSpPr>
          <p:cNvPr id="751" name="CustomShape 3"/>
          <p:cNvSpPr/>
          <p:nvPr/>
        </p:nvSpPr>
        <p:spPr>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FFFFFF"/>
                </a:solidFill>
                <a:latin typeface="Gulim"/>
                <a:ea typeface="DejaVu Sans"/>
              </a:rPr>
              <a:t>CS 410 – Team Yellow – Load.In – Feasibility </a:t>
            </a:r>
            <a:endParaRPr lang="en-US" sz="1200" b="0" strike="noStrike" spc="-1">
              <a:latin typeface="Arial"/>
            </a:endParaRPr>
          </a:p>
        </p:txBody>
      </p:sp>
      <p:sp>
        <p:nvSpPr>
          <p:cNvPr id="752" name="CustomShape 4"/>
          <p:cNvSpPr/>
          <p:nvPr/>
        </p:nvSpPr>
        <p:spPr>
          <a:xfrm>
            <a:off x="640080" y="247680"/>
            <a:ext cx="10514880" cy="993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nSpc>
                <a:spcPct val="90000"/>
              </a:lnSpc>
            </a:pPr>
            <a:r>
              <a:rPr lang="en-US" sz="6000" b="0" strike="noStrike" spc="-1">
                <a:solidFill>
                  <a:srgbClr val="FFFFFF"/>
                </a:solidFill>
                <a:latin typeface="Gulim"/>
                <a:ea typeface="DejaVu Sans"/>
              </a:rPr>
              <a:t>What Load.In Will Do</a:t>
            </a:r>
            <a:endParaRPr lang="en-US" sz="6000" b="0" strike="noStrike" spc="-1">
              <a:latin typeface="Arial"/>
            </a:endParaRPr>
          </a:p>
        </p:txBody>
      </p:sp>
      <p:sp>
        <p:nvSpPr>
          <p:cNvPr id="753" name="CustomShape 5"/>
          <p:cNvSpPr/>
          <p:nvPr/>
        </p:nvSpPr>
        <p:spPr>
          <a:xfrm>
            <a:off x="733680" y="1396800"/>
            <a:ext cx="5169600" cy="4394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343080" indent="-342360">
              <a:lnSpc>
                <a:spcPct val="107000"/>
              </a:lnSpc>
              <a:buClr>
                <a:srgbClr val="FFFFFF"/>
              </a:buClr>
              <a:buFont typeface="Symbol"/>
              <a:buChar char=""/>
            </a:pPr>
            <a:r>
              <a:rPr lang="en-US" sz="2400" b="1" strike="noStrike" spc="-1">
                <a:solidFill>
                  <a:srgbClr val="FFFFFF"/>
                </a:solidFill>
                <a:latin typeface="Calibri"/>
                <a:ea typeface="Calibri"/>
              </a:rPr>
              <a:t>Assist in the packing process with expert advice</a:t>
            </a:r>
            <a:br/>
            <a:r>
              <a:rPr lang="en-US" sz="2400" b="1" strike="noStrike" spc="-1">
                <a:solidFill>
                  <a:srgbClr val="FFFFFF"/>
                </a:solidFill>
                <a:latin typeface="Calibri"/>
                <a:ea typeface="DejaVu Sans"/>
              </a:rPr>
              <a:t> </a:t>
            </a:r>
            <a:endParaRPr lang="en-US" sz="2400" b="0" strike="noStrike" spc="-1">
              <a:latin typeface="Arial"/>
            </a:endParaRPr>
          </a:p>
          <a:p>
            <a:pPr marL="343080" indent="-342360">
              <a:lnSpc>
                <a:spcPct val="107000"/>
              </a:lnSpc>
              <a:buClr>
                <a:srgbClr val="FFFFFF"/>
              </a:buClr>
              <a:buFont typeface="Symbol"/>
              <a:buChar char=""/>
            </a:pPr>
            <a:r>
              <a:rPr lang="en-US" sz="2400" b="1" strike="noStrike" spc="-1">
                <a:solidFill>
                  <a:srgbClr val="FFFFFF"/>
                </a:solidFill>
                <a:latin typeface="Calibri"/>
                <a:ea typeface="Calibri"/>
              </a:rPr>
              <a:t>Catalog with photos all boxes, furniture, and other items that are going to be placed in the truck</a:t>
            </a:r>
            <a:br/>
            <a:r>
              <a:rPr lang="en-US" sz="2400" b="1" strike="noStrike" spc="-1">
                <a:solidFill>
                  <a:srgbClr val="FFFFFF"/>
                </a:solidFill>
                <a:latin typeface="Calibri"/>
                <a:ea typeface="DejaVu Sans"/>
              </a:rPr>
              <a:t> </a:t>
            </a:r>
            <a:endParaRPr lang="en-US" sz="2400" b="0" strike="noStrike" spc="-1">
              <a:latin typeface="Arial"/>
            </a:endParaRPr>
          </a:p>
          <a:p>
            <a:pPr marL="343080" indent="-342360">
              <a:lnSpc>
                <a:spcPct val="107000"/>
              </a:lnSpc>
              <a:buClr>
                <a:srgbClr val="FFFFFF"/>
              </a:buClr>
              <a:buFont typeface="Symbol"/>
              <a:buChar char=""/>
            </a:pPr>
            <a:r>
              <a:rPr lang="en-US" sz="2400" b="1" strike="noStrike" spc="-1">
                <a:solidFill>
                  <a:srgbClr val="FFFFFF"/>
                </a:solidFill>
                <a:latin typeface="Calibri"/>
                <a:ea typeface="Calibri"/>
              </a:rPr>
              <a:t>Generate instructions for properly loading the truck based on weight distribution, item safety, best fit space utilization, and item(s) priority</a:t>
            </a:r>
            <a:endParaRPr lang="en-US" sz="2400" b="0" strike="noStrike" spc="-1">
              <a:latin typeface="Arial"/>
            </a:endParaRPr>
          </a:p>
        </p:txBody>
      </p:sp>
      <p:sp>
        <p:nvSpPr>
          <p:cNvPr id="754" name="CustomShape 6"/>
          <p:cNvSpPr/>
          <p:nvPr/>
        </p:nvSpPr>
        <p:spPr>
          <a:xfrm>
            <a:off x="6095880" y="1416240"/>
            <a:ext cx="5463000" cy="4394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343080" indent="-342360">
              <a:lnSpc>
                <a:spcPct val="107000"/>
              </a:lnSpc>
              <a:buClr>
                <a:srgbClr val="FFFFFF"/>
              </a:buClr>
              <a:buFont typeface="Symbol"/>
              <a:buChar char=""/>
            </a:pPr>
            <a:r>
              <a:rPr lang="en-US" sz="2400" b="1" strike="noStrike" spc="-1">
                <a:solidFill>
                  <a:srgbClr val="FFFFFF"/>
                </a:solidFill>
                <a:latin typeface="Calibri"/>
                <a:ea typeface="Calibri"/>
              </a:rPr>
              <a:t>Use photos taken to Create a 3D model of how everything should be expertly packed in the truck</a:t>
            </a:r>
            <a:br/>
            <a:r>
              <a:rPr lang="en-US" sz="2400" b="1" strike="noStrike" spc="-1">
                <a:solidFill>
                  <a:srgbClr val="FFFFFF"/>
                </a:solidFill>
                <a:latin typeface="Calibri"/>
                <a:ea typeface="DejaVu Sans"/>
              </a:rPr>
              <a:t> </a:t>
            </a:r>
            <a:endParaRPr lang="en-US" sz="2400" b="0" strike="noStrike" spc="-1">
              <a:latin typeface="Arial"/>
            </a:endParaRPr>
          </a:p>
          <a:p>
            <a:pPr marL="343080" indent="-342360">
              <a:lnSpc>
                <a:spcPct val="107000"/>
              </a:lnSpc>
              <a:buClr>
                <a:srgbClr val="FFFFFF"/>
              </a:buClr>
              <a:buFont typeface="Symbol"/>
              <a:buChar char=""/>
            </a:pPr>
            <a:r>
              <a:rPr lang="en-US" sz="2400" b="1" strike="noStrike" spc="-1">
                <a:solidFill>
                  <a:srgbClr val="FFFFFF"/>
                </a:solidFill>
                <a:latin typeface="Calibri"/>
                <a:ea typeface="Calibri"/>
              </a:rPr>
              <a:t>Will provide location information for different boxes and items within the truck using 3D model and cataloging</a:t>
            </a:r>
            <a:br/>
            <a:r>
              <a:rPr lang="en-US" sz="2400" b="1" strike="noStrike" spc="-1">
                <a:solidFill>
                  <a:srgbClr val="FFFFFF"/>
                </a:solidFill>
                <a:latin typeface="Calibri"/>
                <a:ea typeface="DejaVu Sans"/>
              </a:rPr>
              <a:t> </a:t>
            </a:r>
            <a:endParaRPr lang="en-US" sz="2400" b="0" strike="noStrike" spc="-1">
              <a:latin typeface="Arial"/>
            </a:endParaRPr>
          </a:p>
          <a:p>
            <a:pPr marL="343080" indent="-342360">
              <a:lnSpc>
                <a:spcPct val="107000"/>
              </a:lnSpc>
              <a:spcAft>
                <a:spcPts val="799"/>
              </a:spcAft>
              <a:buClr>
                <a:srgbClr val="FFFFFF"/>
              </a:buClr>
              <a:buFont typeface="Symbol"/>
              <a:buChar char=""/>
            </a:pPr>
            <a:r>
              <a:rPr lang="en-US" sz="2400" b="1" strike="noStrike" spc="-1">
                <a:solidFill>
                  <a:srgbClr val="FFFFFF"/>
                </a:solidFill>
                <a:latin typeface="Calibri"/>
                <a:ea typeface="Calibri"/>
              </a:rPr>
              <a:t>Give estimate for appropriate rental truck size and number of trips dependent on truck size</a:t>
            </a:r>
            <a:endParaRPr lang="en-US" sz="2400" b="0" strike="noStrike" spc="-1">
              <a:latin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5" name="CustomShape 1"/>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C6D84FC2-2F65-4A9C-8F4E-1FF129DCC926}" type="slidenum">
              <a:rPr lang="en-US" sz="1200" b="1" strike="noStrike" spc="-1">
                <a:solidFill>
                  <a:srgbClr val="FFFFFF"/>
                </a:solidFill>
                <a:latin typeface="Gulim"/>
                <a:ea typeface="DejaVu Sans"/>
              </a:rPr>
              <a:t>24</a:t>
            </a:fld>
            <a:endParaRPr lang="en-US" sz="1200" b="0" strike="noStrike" spc="-1">
              <a:latin typeface="Arial"/>
            </a:endParaRPr>
          </a:p>
        </p:txBody>
      </p:sp>
      <p:sp>
        <p:nvSpPr>
          <p:cNvPr id="756" name="CustomShape 2"/>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8F44FD06-F796-472C-9C33-0C473F860118}" type="datetime1">
              <a:rPr lang="en-US" sz="1200" b="1" strike="noStrike" spc="-1">
                <a:solidFill>
                  <a:srgbClr val="FFFFFF"/>
                </a:solidFill>
                <a:latin typeface="Gulim"/>
                <a:ea typeface="DejaVu Sans"/>
              </a:rPr>
              <a:t>11/1/2020</a:t>
            </a:fld>
            <a:endParaRPr lang="en-US" sz="1200" b="0" strike="noStrike" spc="-1">
              <a:latin typeface="Arial"/>
            </a:endParaRPr>
          </a:p>
        </p:txBody>
      </p:sp>
      <p:sp>
        <p:nvSpPr>
          <p:cNvPr id="757" name="CustomShape 3"/>
          <p:cNvSpPr/>
          <p:nvPr/>
        </p:nvSpPr>
        <p:spPr>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FFFFFF"/>
                </a:solidFill>
                <a:latin typeface="Gulim"/>
                <a:ea typeface="DejaVu Sans"/>
              </a:rPr>
              <a:t>CS 410 – Team Yellow – Load.In – Feasibility </a:t>
            </a:r>
            <a:endParaRPr lang="en-US" sz="1200" b="0" strike="noStrike" spc="-1">
              <a:latin typeface="Arial"/>
            </a:endParaRPr>
          </a:p>
        </p:txBody>
      </p:sp>
      <p:sp>
        <p:nvSpPr>
          <p:cNvPr id="758" name="CustomShape 4"/>
          <p:cNvSpPr/>
          <p:nvPr/>
        </p:nvSpPr>
        <p:spPr>
          <a:xfrm>
            <a:off x="640080" y="247680"/>
            <a:ext cx="10514880" cy="993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rmAutofit/>
          </a:bodyPr>
          <a:lstStyle/>
          <a:p>
            <a:pPr>
              <a:lnSpc>
                <a:spcPct val="90000"/>
              </a:lnSpc>
            </a:pPr>
            <a:r>
              <a:rPr lang="en-US" sz="6000" b="0" strike="noStrike" spc="-1">
                <a:solidFill>
                  <a:srgbClr val="FFFFFF"/>
                </a:solidFill>
                <a:latin typeface="Gulim"/>
                <a:ea typeface="DejaVu Sans"/>
              </a:rPr>
              <a:t>What Load.In Won’t Do</a:t>
            </a:r>
            <a:endParaRPr lang="en-US" sz="6000" b="0" strike="noStrike" spc="-1">
              <a:latin typeface="Arial"/>
            </a:endParaRPr>
          </a:p>
        </p:txBody>
      </p:sp>
      <p:sp>
        <p:nvSpPr>
          <p:cNvPr id="759" name="CustomShape 5"/>
          <p:cNvSpPr/>
          <p:nvPr/>
        </p:nvSpPr>
        <p:spPr>
          <a:xfrm>
            <a:off x="640080" y="1793520"/>
            <a:ext cx="9225720" cy="2045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343080" indent="-342360">
              <a:lnSpc>
                <a:spcPct val="107000"/>
              </a:lnSpc>
              <a:buClr>
                <a:srgbClr val="FFFFFF"/>
              </a:buClr>
              <a:buFont typeface="Symbol"/>
              <a:buChar char=""/>
            </a:pPr>
            <a:r>
              <a:rPr lang="en-US" sz="4000" b="1" strike="noStrike" spc="-1" dirty="0">
                <a:solidFill>
                  <a:srgbClr val="FFFFFF"/>
                </a:solidFill>
                <a:latin typeface="Calibri"/>
                <a:ea typeface="Calibri"/>
              </a:rPr>
              <a:t>Pack boxes </a:t>
            </a:r>
            <a:endParaRPr lang="en-US" sz="4000" b="0" strike="noStrike" spc="-1" dirty="0">
              <a:latin typeface="Arial"/>
            </a:endParaRPr>
          </a:p>
          <a:p>
            <a:pPr marL="343080" indent="-342360">
              <a:lnSpc>
                <a:spcPct val="107000"/>
              </a:lnSpc>
              <a:buClr>
                <a:srgbClr val="FFFFFF"/>
              </a:buClr>
              <a:buFont typeface="Symbol"/>
              <a:buChar char=""/>
            </a:pPr>
            <a:r>
              <a:rPr lang="en-US" sz="4000" b="1" strike="noStrike" spc="-1" dirty="0">
                <a:solidFill>
                  <a:srgbClr val="FFFFFF"/>
                </a:solidFill>
                <a:latin typeface="Calibri"/>
                <a:ea typeface="Calibri"/>
              </a:rPr>
              <a:t>Load or unload truck</a:t>
            </a:r>
            <a:endParaRPr lang="en-US" sz="4000" b="0" strike="noStrike" spc="-1" dirty="0">
              <a:latin typeface="Arial"/>
            </a:endParaRPr>
          </a:p>
          <a:p>
            <a:pPr marL="343080" indent="-342360">
              <a:lnSpc>
                <a:spcPct val="107000"/>
              </a:lnSpc>
              <a:spcAft>
                <a:spcPts val="799"/>
              </a:spcAft>
              <a:buClr>
                <a:srgbClr val="FFFFFF"/>
              </a:buClr>
              <a:buFont typeface="Symbol"/>
              <a:buChar char=""/>
            </a:pPr>
            <a:r>
              <a:rPr lang="en-US" sz="4000" b="1" strike="noStrike" spc="-1" dirty="0">
                <a:solidFill>
                  <a:srgbClr val="FFFFFF"/>
                </a:solidFill>
                <a:latin typeface="Calibri"/>
                <a:ea typeface="Calibri"/>
              </a:rPr>
              <a:t>Assist in the driving process</a:t>
            </a:r>
            <a:endParaRPr lang="en-US" sz="4000" b="0" strike="noStrike" spc="-1" dirty="0">
              <a:latin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5E24EA-4781-4EBD-AA13-99F63C4D9AC9}"/>
              </a:ext>
            </a:extLst>
          </p:cNvPr>
          <p:cNvSpPr>
            <a:spLocks noGrp="1"/>
          </p:cNvSpPr>
          <p:nvPr>
            <p:ph type="title"/>
          </p:nvPr>
        </p:nvSpPr>
        <p:spPr>
          <a:xfrm>
            <a:off x="838080" y="2766600"/>
            <a:ext cx="10514880" cy="1324800"/>
          </a:xfrm>
        </p:spPr>
        <p:txBody>
          <a:bodyPr/>
          <a:lstStyle/>
          <a:p>
            <a:pPr algn="ctr"/>
            <a:r>
              <a:rPr lang="en-US" dirty="0">
                <a:solidFill>
                  <a:srgbClr val="6DD1A1"/>
                </a:solidFill>
                <a:latin typeface="Gulim" panose="020B0600000101010101" pitchFamily="34" charset="-127"/>
                <a:ea typeface="Gulim" panose="020B0600000101010101" pitchFamily="34" charset="-127"/>
              </a:rPr>
              <a:t>Design Approach</a:t>
            </a:r>
          </a:p>
        </p:txBody>
      </p:sp>
    </p:spTree>
    <p:extLst>
      <p:ext uri="{BB962C8B-B14F-4D97-AF65-F5344CB8AC3E}">
        <p14:creationId xmlns:p14="http://schemas.microsoft.com/office/powerpoint/2010/main" val="195244075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5E24EA-4781-4EBD-AA13-99F63C4D9AC9}"/>
              </a:ext>
            </a:extLst>
          </p:cNvPr>
          <p:cNvSpPr>
            <a:spLocks noGrp="1"/>
          </p:cNvSpPr>
          <p:nvPr>
            <p:ph type="title"/>
          </p:nvPr>
        </p:nvSpPr>
        <p:spPr>
          <a:xfrm>
            <a:off x="838080" y="2766600"/>
            <a:ext cx="10514880" cy="1324800"/>
          </a:xfrm>
        </p:spPr>
        <p:txBody>
          <a:bodyPr/>
          <a:lstStyle/>
          <a:p>
            <a:pPr algn="ctr"/>
            <a:r>
              <a:rPr lang="en-US" dirty="0">
                <a:solidFill>
                  <a:srgbClr val="6DD1A1"/>
                </a:solidFill>
                <a:latin typeface="Gulim" panose="020B0600000101010101" pitchFamily="34" charset="-127"/>
                <a:ea typeface="Gulim" panose="020B0600000101010101" pitchFamily="34" charset="-127"/>
              </a:rPr>
              <a:t>Risk &amp; Mitigation</a:t>
            </a:r>
          </a:p>
        </p:txBody>
      </p:sp>
    </p:spTree>
    <p:extLst>
      <p:ext uri="{BB962C8B-B14F-4D97-AF65-F5344CB8AC3E}">
        <p14:creationId xmlns:p14="http://schemas.microsoft.com/office/powerpoint/2010/main" val="37397121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2" name="CustomShape 1"/>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9B15BCD0-2361-49AF-B0AD-552172091860}" type="slidenum">
              <a:rPr lang="en-US" sz="1200" b="1" strike="noStrike" spc="-1">
                <a:solidFill>
                  <a:srgbClr val="FFFFFF"/>
                </a:solidFill>
                <a:latin typeface="Gulim"/>
                <a:ea typeface="DejaVu Sans"/>
              </a:rPr>
              <a:t>27</a:t>
            </a:fld>
            <a:endParaRPr lang="en-US" sz="1200" b="0" strike="noStrike" spc="-1">
              <a:latin typeface="Arial"/>
            </a:endParaRPr>
          </a:p>
        </p:txBody>
      </p:sp>
      <p:sp>
        <p:nvSpPr>
          <p:cNvPr id="773" name="CustomShape 2"/>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F9374C08-E328-41CF-B669-4442FDF5E63B}" type="datetime1">
              <a:rPr lang="en-US" sz="1200" b="1" strike="noStrike" spc="-1">
                <a:solidFill>
                  <a:srgbClr val="FFFFFF"/>
                </a:solidFill>
                <a:latin typeface="Gulim"/>
                <a:ea typeface="DejaVu Sans"/>
              </a:rPr>
              <a:t>11/1/2020</a:t>
            </a:fld>
            <a:endParaRPr lang="en-US" sz="1200" b="0" strike="noStrike" spc="-1">
              <a:latin typeface="Arial"/>
            </a:endParaRPr>
          </a:p>
        </p:txBody>
      </p:sp>
      <p:sp>
        <p:nvSpPr>
          <p:cNvPr id="774" name="CustomShape 3"/>
          <p:cNvSpPr/>
          <p:nvPr/>
        </p:nvSpPr>
        <p:spPr>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FFFFFF"/>
                </a:solidFill>
                <a:latin typeface="Gulim"/>
                <a:ea typeface="DejaVu Sans"/>
              </a:rPr>
              <a:t>CS 410 – Team Yellow – Load.In – Feasibility </a:t>
            </a:r>
            <a:endParaRPr lang="en-US" sz="1200" b="0" strike="noStrike" spc="-1">
              <a:latin typeface="Arial"/>
            </a:endParaRPr>
          </a:p>
        </p:txBody>
      </p:sp>
      <p:graphicFrame>
        <p:nvGraphicFramePr>
          <p:cNvPr id="775" name="Table 4"/>
          <p:cNvGraphicFramePr/>
          <p:nvPr/>
        </p:nvGraphicFramePr>
        <p:xfrm>
          <a:off x="279000" y="993600"/>
          <a:ext cx="6471000" cy="4767240"/>
        </p:xfrm>
        <a:graphic>
          <a:graphicData uri="http://schemas.openxmlformats.org/drawingml/2006/table">
            <a:tbl>
              <a:tblPr/>
              <a:tblGrid>
                <a:gridCol w="586440">
                  <a:extLst>
                    <a:ext uri="{9D8B030D-6E8A-4147-A177-3AD203B41FA5}">
                      <a16:colId xmlns:a16="http://schemas.microsoft.com/office/drawing/2014/main" val="20000"/>
                    </a:ext>
                  </a:extLst>
                </a:gridCol>
                <a:gridCol w="1160640">
                  <a:extLst>
                    <a:ext uri="{9D8B030D-6E8A-4147-A177-3AD203B41FA5}">
                      <a16:colId xmlns:a16="http://schemas.microsoft.com/office/drawing/2014/main" val="20001"/>
                    </a:ext>
                  </a:extLst>
                </a:gridCol>
                <a:gridCol w="958320">
                  <a:extLst>
                    <a:ext uri="{9D8B030D-6E8A-4147-A177-3AD203B41FA5}">
                      <a16:colId xmlns:a16="http://schemas.microsoft.com/office/drawing/2014/main" val="20002"/>
                    </a:ext>
                  </a:extLst>
                </a:gridCol>
                <a:gridCol w="1017720">
                  <a:extLst>
                    <a:ext uri="{9D8B030D-6E8A-4147-A177-3AD203B41FA5}">
                      <a16:colId xmlns:a16="http://schemas.microsoft.com/office/drawing/2014/main" val="20003"/>
                    </a:ext>
                  </a:extLst>
                </a:gridCol>
                <a:gridCol w="1017720">
                  <a:extLst>
                    <a:ext uri="{9D8B030D-6E8A-4147-A177-3AD203B41FA5}">
                      <a16:colId xmlns:a16="http://schemas.microsoft.com/office/drawing/2014/main" val="20004"/>
                    </a:ext>
                  </a:extLst>
                </a:gridCol>
                <a:gridCol w="901800">
                  <a:extLst>
                    <a:ext uri="{9D8B030D-6E8A-4147-A177-3AD203B41FA5}">
                      <a16:colId xmlns:a16="http://schemas.microsoft.com/office/drawing/2014/main" val="20005"/>
                    </a:ext>
                  </a:extLst>
                </a:gridCol>
                <a:gridCol w="828360">
                  <a:extLst>
                    <a:ext uri="{9D8B030D-6E8A-4147-A177-3AD203B41FA5}">
                      <a16:colId xmlns:a16="http://schemas.microsoft.com/office/drawing/2014/main" val="20006"/>
                    </a:ext>
                  </a:extLst>
                </a:gridCol>
              </a:tblGrid>
              <a:tr h="513360">
                <a:tc gridSpan="7">
                  <a:txBody>
                    <a:bodyPr/>
                    <a:lstStyle/>
                    <a:p>
                      <a:pPr algn="ctr">
                        <a:lnSpc>
                          <a:spcPct val="100000"/>
                        </a:lnSpc>
                      </a:pPr>
                      <a:r>
                        <a:rPr lang="en-US" sz="1800" b="1" strike="noStrike" cap="all" spc="-1">
                          <a:solidFill>
                            <a:srgbClr val="404040"/>
                          </a:solidFill>
                          <a:latin typeface="Calibri"/>
                          <a:ea typeface="Calibri"/>
                        </a:rPr>
                        <a:t>Probability</a:t>
                      </a:r>
                      <a:endParaRPr lang="en-US" sz="1800" b="0" strike="noStrike" spc="-1">
                        <a:latin typeface="Arial"/>
                      </a:endParaRPr>
                    </a:p>
                    <a:p>
                      <a:pPr marL="71640" algn="ctr">
                        <a:lnSpc>
                          <a:spcPct val="100000"/>
                        </a:lnSpc>
                      </a:pPr>
                      <a:r>
                        <a:rPr lang="en-US" sz="1600" b="1" strike="noStrike" cap="all" spc="-1">
                          <a:solidFill>
                            <a:srgbClr val="404040"/>
                          </a:solidFill>
                          <a:latin typeface="Calibri"/>
                          <a:ea typeface="Calibri"/>
                        </a:rPr>
                        <a:t> </a:t>
                      </a:r>
                      <a:endParaRPr lang="en-US" sz="1600" b="0" strike="noStrike" spc="-1">
                        <a:latin typeface="Arial"/>
                      </a:endParaRPr>
                    </a:p>
                  </a:txBody>
                  <a:tcPr marL="68400" marR="68400">
                    <a:lnB w="12240">
                      <a:solidFill>
                        <a:srgbClr val="7F7F7F"/>
                      </a:solidFill>
                    </a:lnB>
                    <a:solidFill>
                      <a:srgbClr val="E7E6E6"/>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extLst>
                  <a:ext uri="{0D108BD9-81ED-4DB2-BD59-A6C34878D82A}">
                    <a16:rowId xmlns:a16="http://schemas.microsoft.com/office/drawing/2014/main" val="10000"/>
                  </a:ext>
                </a:extLst>
              </a:tr>
              <a:tr h="362160">
                <a:tc>
                  <a:txBody>
                    <a:bodyPr/>
                    <a:lstStyle/>
                    <a:p>
                      <a:pPr>
                        <a:lnSpc>
                          <a:spcPct val="100000"/>
                        </a:lnSpc>
                      </a:pPr>
                      <a:r>
                        <a:rPr lang="en-US" sz="1200" b="1" strike="noStrike" cap="all" spc="-1">
                          <a:solidFill>
                            <a:srgbClr val="FFFFFF"/>
                          </a:solidFill>
                          <a:latin typeface="Calibri"/>
                          <a:ea typeface="Calibri"/>
                        </a:rPr>
                        <a:t> </a:t>
                      </a:r>
                      <a:endParaRPr lang="en-US" sz="1200" b="0" strike="noStrike" spc="-1">
                        <a:latin typeface="Arial"/>
                      </a:endParaRPr>
                    </a:p>
                  </a:txBody>
                  <a:tcPr marL="68400" marR="68400">
                    <a:lnR w="12240">
                      <a:solidFill>
                        <a:srgbClr val="7F7F7F"/>
                      </a:solidFill>
                    </a:lnR>
                    <a:lnT w="12240">
                      <a:solidFill>
                        <a:srgbClr val="7F7F7F"/>
                      </a:solidFill>
                    </a:lnT>
                    <a:solidFill>
                      <a:srgbClr val="F2F2F2"/>
                    </a:solidFill>
                  </a:tcPr>
                </a:tc>
                <a:tc>
                  <a:txBody>
                    <a:bodyPr/>
                    <a:lstStyle/>
                    <a:p>
                      <a:pP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lnL w="12240">
                      <a:solidFill>
                        <a:srgbClr val="7F7F7F"/>
                      </a:solidFill>
                    </a:lnL>
                    <a:lnT w="12240">
                      <a:solidFill>
                        <a:srgbClr val="7F7F7F"/>
                      </a:solidFill>
                    </a:lnT>
                    <a:solidFill>
                      <a:srgbClr val="F2F2F2"/>
                    </a:solidFill>
                  </a:tcPr>
                </a:tc>
                <a:tc>
                  <a:txBody>
                    <a:bodyPr/>
                    <a:lstStyle/>
                    <a:p>
                      <a:pPr marL="71640" algn="ctr">
                        <a:lnSpc>
                          <a:spcPct val="100000"/>
                        </a:lnSpc>
                      </a:pPr>
                      <a:r>
                        <a:rPr lang="en-US" sz="1200" b="0" strike="noStrike" spc="-1">
                          <a:solidFill>
                            <a:srgbClr val="000000"/>
                          </a:solidFill>
                          <a:latin typeface="Calibri"/>
                          <a:ea typeface="Calibri"/>
                        </a:rPr>
                        <a:t>Very Low</a:t>
                      </a:r>
                      <a:endParaRPr lang="en-US" sz="1200" b="0" strike="noStrike" spc="-1">
                        <a:latin typeface="Arial"/>
                      </a:endParaRPr>
                    </a:p>
                  </a:txBody>
                  <a:tcPr marL="68400" marR="68400">
                    <a:lnT w="12240">
                      <a:solidFill>
                        <a:srgbClr val="7F7F7F"/>
                      </a:solidFill>
                    </a:lnT>
                    <a:solidFill>
                      <a:srgbClr val="F2F2F2"/>
                    </a:solidFill>
                  </a:tcPr>
                </a:tc>
                <a:tc>
                  <a:txBody>
                    <a:bodyPr/>
                    <a:lstStyle/>
                    <a:p>
                      <a:pPr marL="71640" algn="ctr">
                        <a:lnSpc>
                          <a:spcPct val="100000"/>
                        </a:lnSpc>
                      </a:pPr>
                      <a:r>
                        <a:rPr lang="en-US" sz="1200" b="0" strike="noStrike" spc="-1">
                          <a:solidFill>
                            <a:srgbClr val="000000"/>
                          </a:solidFill>
                          <a:latin typeface="Calibri"/>
                          <a:ea typeface="Calibri"/>
                        </a:rPr>
                        <a:t>Low</a:t>
                      </a:r>
                      <a:endParaRPr lang="en-US" sz="1200" b="0" strike="noStrike" spc="-1">
                        <a:latin typeface="Arial"/>
                      </a:endParaRPr>
                    </a:p>
                  </a:txBody>
                  <a:tcPr marL="68400" marR="68400">
                    <a:lnT w="12240">
                      <a:solidFill>
                        <a:srgbClr val="7F7F7F"/>
                      </a:solidFill>
                    </a:lnT>
                    <a:solidFill>
                      <a:srgbClr val="F2F2F2"/>
                    </a:solidFill>
                  </a:tcPr>
                </a:tc>
                <a:tc>
                  <a:txBody>
                    <a:bodyPr/>
                    <a:lstStyle/>
                    <a:p>
                      <a:pPr marL="71640" algn="ctr">
                        <a:lnSpc>
                          <a:spcPct val="100000"/>
                        </a:lnSpc>
                      </a:pPr>
                      <a:r>
                        <a:rPr lang="en-US" sz="1200" b="0" strike="noStrike" spc="-1">
                          <a:solidFill>
                            <a:srgbClr val="000000"/>
                          </a:solidFill>
                          <a:latin typeface="Calibri"/>
                          <a:ea typeface="Calibri"/>
                        </a:rPr>
                        <a:t>Medium</a:t>
                      </a:r>
                      <a:endParaRPr lang="en-US" sz="1200" b="0" strike="noStrike" spc="-1">
                        <a:latin typeface="Arial"/>
                      </a:endParaRPr>
                    </a:p>
                  </a:txBody>
                  <a:tcPr marL="68400" marR="68400">
                    <a:lnT w="12240">
                      <a:solidFill>
                        <a:srgbClr val="7F7F7F"/>
                      </a:solidFill>
                    </a:lnT>
                    <a:solidFill>
                      <a:srgbClr val="F2F2F2"/>
                    </a:solidFill>
                  </a:tcPr>
                </a:tc>
                <a:tc>
                  <a:txBody>
                    <a:bodyPr/>
                    <a:lstStyle/>
                    <a:p>
                      <a:pPr marL="71640" algn="ctr">
                        <a:lnSpc>
                          <a:spcPct val="100000"/>
                        </a:lnSpc>
                      </a:pPr>
                      <a:r>
                        <a:rPr lang="en-US" sz="1200" b="0" strike="noStrike" spc="-1">
                          <a:solidFill>
                            <a:srgbClr val="000000"/>
                          </a:solidFill>
                          <a:latin typeface="Calibri"/>
                          <a:ea typeface="Calibri"/>
                        </a:rPr>
                        <a:t>High</a:t>
                      </a:r>
                      <a:endParaRPr lang="en-US" sz="1200" b="0" strike="noStrike" spc="-1">
                        <a:latin typeface="Arial"/>
                      </a:endParaRPr>
                    </a:p>
                  </a:txBody>
                  <a:tcPr marL="68400" marR="68400">
                    <a:lnT w="12240">
                      <a:solidFill>
                        <a:srgbClr val="7F7F7F"/>
                      </a:solidFill>
                    </a:lnT>
                    <a:solidFill>
                      <a:srgbClr val="F2F2F2"/>
                    </a:solidFill>
                  </a:tcPr>
                </a:tc>
                <a:tc>
                  <a:txBody>
                    <a:bodyPr/>
                    <a:lstStyle/>
                    <a:p>
                      <a:pPr marL="71640" algn="ctr">
                        <a:lnSpc>
                          <a:spcPct val="100000"/>
                        </a:lnSpc>
                      </a:pPr>
                      <a:r>
                        <a:rPr lang="en-US" sz="1200" b="0" strike="noStrike" spc="-1">
                          <a:solidFill>
                            <a:srgbClr val="000000"/>
                          </a:solidFill>
                          <a:latin typeface="Calibri"/>
                          <a:ea typeface="Calibri"/>
                        </a:rPr>
                        <a:t>Very High</a:t>
                      </a:r>
                      <a:endParaRPr lang="en-US" sz="1200" b="0" strike="noStrike" spc="-1">
                        <a:latin typeface="Arial"/>
                      </a:endParaRPr>
                    </a:p>
                  </a:txBody>
                  <a:tcPr marL="68400" marR="68400">
                    <a:lnT w="12240">
                      <a:solidFill>
                        <a:srgbClr val="7F7F7F"/>
                      </a:solidFill>
                    </a:lnT>
                    <a:solidFill>
                      <a:srgbClr val="F2F2F2"/>
                    </a:solidFill>
                  </a:tcPr>
                </a:tc>
                <a:extLst>
                  <a:ext uri="{0D108BD9-81ED-4DB2-BD59-A6C34878D82A}">
                    <a16:rowId xmlns:a16="http://schemas.microsoft.com/office/drawing/2014/main" val="10001"/>
                  </a:ext>
                </a:extLst>
              </a:tr>
              <a:tr h="602280">
                <a:tc rowSpan="5">
                  <a:txBody>
                    <a:bodyPr/>
                    <a:lstStyle/>
                    <a:p>
                      <a:pPr marL="71640" algn="ctr">
                        <a:lnSpc>
                          <a:spcPct val="100000"/>
                        </a:lnSpc>
                      </a:pPr>
                      <a:r>
                        <a:rPr lang="en-US" sz="1200" b="1" strike="noStrike" cap="all" spc="-1">
                          <a:solidFill>
                            <a:srgbClr val="000000"/>
                          </a:solidFill>
                          <a:latin typeface="Calibri"/>
                          <a:ea typeface="Calibri"/>
                        </a:rPr>
                        <a:t>Severity</a:t>
                      </a:r>
                      <a:endParaRPr lang="en-US" sz="1200" b="0" strike="noStrike" spc="-1">
                        <a:latin typeface="Arial"/>
                      </a:endParaRPr>
                    </a:p>
                  </a:txBody>
                  <a:tcPr marL="68400" marR="68400">
                    <a:lnR w="12240">
                      <a:solidFill>
                        <a:srgbClr val="7F7F7F"/>
                      </a:solidFill>
                    </a:lnR>
                    <a:solidFill>
                      <a:srgbClr val="E7E6E6"/>
                    </a:solidFill>
                  </a:tcPr>
                </a:tc>
                <a:tc>
                  <a:txBody>
                    <a:bodyPr/>
                    <a:lstStyle/>
                    <a:p>
                      <a:pPr>
                        <a:lnSpc>
                          <a:spcPct val="100000"/>
                        </a:lnSpc>
                      </a:pPr>
                      <a:r>
                        <a:rPr lang="en-US" sz="1200" b="0" strike="noStrike" spc="-1">
                          <a:solidFill>
                            <a:srgbClr val="000000"/>
                          </a:solidFill>
                          <a:latin typeface="Calibri"/>
                          <a:ea typeface="Calibri"/>
                        </a:rPr>
                        <a:t>Very High</a:t>
                      </a:r>
                      <a:endParaRPr lang="en-US" sz="1200" b="0" strike="noStrike" spc="-1">
                        <a:latin typeface="Arial"/>
                      </a:endParaRPr>
                    </a:p>
                  </a:txBody>
                  <a:tcPr marL="68400" marR="68400">
                    <a:lnL w="12240">
                      <a:solidFill>
                        <a:srgbClr val="7F7F7F"/>
                      </a:solidFill>
                    </a:lnL>
                    <a:solidFill>
                      <a:srgbClr val="E7E6E6"/>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FF00"/>
                    </a:solidFill>
                  </a:tcPr>
                </a:tc>
                <a:tc>
                  <a:txBody>
                    <a:bodyPr/>
                    <a:lstStyle/>
                    <a:p>
                      <a:endParaRPr lang="en-US"/>
                    </a:p>
                  </a:txBody>
                  <a:tcPr marL="68400" marR="68400">
                    <a:solidFill>
                      <a:srgbClr val="FFFF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00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0000"/>
                    </a:solidFill>
                  </a:tcPr>
                </a:tc>
                <a:tc>
                  <a:txBody>
                    <a:bodyPr/>
                    <a:lstStyle/>
                    <a:p>
                      <a:pPr algn="ctr">
                        <a:lnSpc>
                          <a:spcPct val="100000"/>
                        </a:lnSpc>
                      </a:pPr>
                      <a:r>
                        <a:rPr lang="en-US" sz="1200" b="0" strike="noStrike" spc="-1">
                          <a:solidFill>
                            <a:srgbClr val="000000"/>
                          </a:solidFill>
                          <a:latin typeface="Calibri"/>
                          <a:ea typeface="Calibri"/>
                        </a:rPr>
                        <a:t>T-1</a:t>
                      </a:r>
                      <a:endParaRPr lang="en-US" sz="1200" b="0" strike="noStrike" spc="-1">
                        <a:latin typeface="Arial"/>
                      </a:endParaRPr>
                    </a:p>
                  </a:txBody>
                  <a:tcPr marL="68400" marR="68400">
                    <a:solidFill>
                      <a:srgbClr val="FF0000"/>
                    </a:solidFill>
                  </a:tcPr>
                </a:tc>
                <a:extLst>
                  <a:ext uri="{0D108BD9-81ED-4DB2-BD59-A6C34878D82A}">
                    <a16:rowId xmlns:a16="http://schemas.microsoft.com/office/drawing/2014/main" val="10002"/>
                  </a:ext>
                </a:extLst>
              </a:tr>
              <a:tr h="502560">
                <a:tc vMerge="1">
                  <a:txBody>
                    <a:bodyPr/>
                    <a:lstStyle/>
                    <a:p>
                      <a:endParaRPr lang="en-US"/>
                    </a:p>
                  </a:txBody>
                  <a:tcPr marL="90000" marR="90000">
                    <a:solidFill>
                      <a:srgbClr val="729FCF"/>
                    </a:solidFill>
                  </a:tcPr>
                </a:tc>
                <a:tc>
                  <a:txBody>
                    <a:bodyPr/>
                    <a:lstStyle/>
                    <a:p>
                      <a:pPr>
                        <a:lnSpc>
                          <a:spcPct val="100000"/>
                        </a:lnSpc>
                      </a:pPr>
                      <a:r>
                        <a:rPr lang="en-US" sz="1200" b="0" strike="noStrike" spc="-1">
                          <a:solidFill>
                            <a:srgbClr val="000000"/>
                          </a:solidFill>
                          <a:latin typeface="Calibri"/>
                          <a:ea typeface="Calibri"/>
                        </a:rPr>
                        <a:t>High</a:t>
                      </a:r>
                      <a:endParaRPr lang="en-US" sz="1200" b="0" strike="noStrike" spc="-1">
                        <a:latin typeface="Arial"/>
                      </a:endParaRPr>
                    </a:p>
                  </a:txBody>
                  <a:tcPr marL="68400" marR="68400">
                    <a:lnL w="12240">
                      <a:solidFill>
                        <a:srgbClr val="7F7F7F"/>
                      </a:solidFill>
                    </a:lnL>
                    <a:solidFill>
                      <a:srgbClr val="F2F2F2"/>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FF00"/>
                    </a:solidFill>
                  </a:tcPr>
                </a:tc>
                <a:tc>
                  <a:txBody>
                    <a:bodyPr/>
                    <a:lstStyle/>
                    <a:p>
                      <a:endParaRPr lang="en-US"/>
                    </a:p>
                  </a:txBody>
                  <a:tcPr marL="68400" marR="68400">
                    <a:solidFill>
                      <a:srgbClr val="FFC000"/>
                    </a:solidFill>
                  </a:tcPr>
                </a:tc>
                <a:tc>
                  <a:txBody>
                    <a:bodyPr/>
                    <a:lstStyle/>
                    <a:p>
                      <a:pPr algn="ctr">
                        <a:lnSpc>
                          <a:spcPct val="100000"/>
                        </a:lnSpc>
                      </a:pPr>
                      <a:r>
                        <a:rPr lang="en-US" sz="1200" b="0" strike="noStrike" spc="-1">
                          <a:solidFill>
                            <a:srgbClr val="000000"/>
                          </a:solidFill>
                          <a:latin typeface="Calibri"/>
                          <a:ea typeface="Calibri"/>
                        </a:rPr>
                        <a:t>T-2</a:t>
                      </a:r>
                      <a:endParaRPr lang="en-US" sz="1200" b="0" strike="noStrike" spc="-1">
                        <a:latin typeface="Arial"/>
                      </a:endParaRPr>
                    </a:p>
                  </a:txBody>
                  <a:tcPr marL="68400" marR="68400">
                    <a:solidFill>
                      <a:srgbClr val="FFC0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0000"/>
                    </a:solidFill>
                  </a:tcPr>
                </a:tc>
                <a:extLst>
                  <a:ext uri="{0D108BD9-81ED-4DB2-BD59-A6C34878D82A}">
                    <a16:rowId xmlns:a16="http://schemas.microsoft.com/office/drawing/2014/main" val="10003"/>
                  </a:ext>
                </a:extLst>
              </a:tr>
              <a:tr h="502560">
                <a:tc vMerge="1">
                  <a:txBody>
                    <a:bodyPr/>
                    <a:lstStyle/>
                    <a:p>
                      <a:endParaRPr lang="en-US"/>
                    </a:p>
                  </a:txBody>
                  <a:tcPr marL="90000" marR="90000">
                    <a:solidFill>
                      <a:srgbClr val="729FCF"/>
                    </a:solidFill>
                  </a:tcPr>
                </a:tc>
                <a:tc>
                  <a:txBody>
                    <a:bodyPr/>
                    <a:lstStyle/>
                    <a:p>
                      <a:pPr>
                        <a:lnSpc>
                          <a:spcPct val="100000"/>
                        </a:lnSpc>
                      </a:pPr>
                      <a:r>
                        <a:rPr lang="en-US" sz="1200" b="0" strike="noStrike" spc="-1">
                          <a:solidFill>
                            <a:srgbClr val="000000"/>
                          </a:solidFill>
                          <a:latin typeface="Calibri"/>
                          <a:ea typeface="Calibri"/>
                        </a:rPr>
                        <a:t>Medium</a:t>
                      </a:r>
                      <a:endParaRPr lang="en-US" sz="1200" b="0" strike="noStrike" spc="-1">
                        <a:latin typeface="Arial"/>
                      </a:endParaRPr>
                    </a:p>
                  </a:txBody>
                  <a:tcPr marL="68400" marR="68400">
                    <a:lnL w="12240">
                      <a:solidFill>
                        <a:srgbClr val="7F7F7F"/>
                      </a:solidFill>
                    </a:lnL>
                    <a:solidFill>
                      <a:srgbClr val="E7E6E6"/>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FF00"/>
                    </a:solidFill>
                  </a:tcPr>
                </a:tc>
                <a:tc>
                  <a:txBody>
                    <a:bodyPr/>
                    <a:lstStyle/>
                    <a:p>
                      <a:pPr algn="ctr">
                        <a:lnSpc>
                          <a:spcPct val="100000"/>
                        </a:lnSpc>
                      </a:pPr>
                      <a:r>
                        <a:rPr lang="en-US" sz="1200" b="0" strike="noStrike" spc="-1">
                          <a:solidFill>
                            <a:srgbClr val="000000"/>
                          </a:solidFill>
                          <a:latin typeface="Calibri"/>
                          <a:ea typeface="Calibri"/>
                        </a:rPr>
                        <a:t>T-3</a:t>
                      </a:r>
                      <a:endParaRPr lang="en-US" sz="1200" b="0" strike="noStrike" spc="-1">
                        <a:latin typeface="Arial"/>
                      </a:endParaRPr>
                    </a:p>
                  </a:txBody>
                  <a:tcPr marL="68400" marR="68400">
                    <a:solidFill>
                      <a:srgbClr val="FFFF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C0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C000"/>
                    </a:solidFill>
                  </a:tcPr>
                </a:tc>
                <a:extLst>
                  <a:ext uri="{0D108BD9-81ED-4DB2-BD59-A6C34878D82A}">
                    <a16:rowId xmlns:a16="http://schemas.microsoft.com/office/drawing/2014/main" val="10004"/>
                  </a:ext>
                </a:extLst>
              </a:tr>
              <a:tr h="565560">
                <a:tc vMerge="1">
                  <a:txBody>
                    <a:bodyPr/>
                    <a:lstStyle/>
                    <a:p>
                      <a:endParaRPr lang="en-US"/>
                    </a:p>
                  </a:txBody>
                  <a:tcPr marL="90000" marR="90000">
                    <a:solidFill>
                      <a:srgbClr val="729FCF"/>
                    </a:solidFill>
                  </a:tcPr>
                </a:tc>
                <a:tc>
                  <a:txBody>
                    <a:bodyPr/>
                    <a:lstStyle/>
                    <a:p>
                      <a:pPr>
                        <a:lnSpc>
                          <a:spcPct val="100000"/>
                        </a:lnSpc>
                      </a:pPr>
                      <a:r>
                        <a:rPr lang="en-US" sz="1200" b="0" strike="noStrike" spc="-1">
                          <a:solidFill>
                            <a:srgbClr val="000000"/>
                          </a:solidFill>
                          <a:latin typeface="Calibri"/>
                          <a:ea typeface="Calibri"/>
                        </a:rPr>
                        <a:t>Low</a:t>
                      </a:r>
                      <a:endParaRPr lang="en-US" sz="1200" b="0" strike="noStrike" spc="-1">
                        <a:latin typeface="Arial"/>
                      </a:endParaRPr>
                    </a:p>
                  </a:txBody>
                  <a:tcPr marL="68400" marR="68400">
                    <a:lnL w="12240">
                      <a:solidFill>
                        <a:srgbClr val="7F7F7F"/>
                      </a:solidFill>
                    </a:lnL>
                    <a:solidFill>
                      <a:srgbClr val="F2F2F2"/>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endParaRPr lang="en-US"/>
                    </a:p>
                  </a:txBody>
                  <a:tcPr marL="68400" marR="68400">
                    <a:solidFill>
                      <a:srgbClr val="FFFF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FF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FF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C000"/>
                    </a:solidFill>
                  </a:tcPr>
                </a:tc>
                <a:extLst>
                  <a:ext uri="{0D108BD9-81ED-4DB2-BD59-A6C34878D82A}">
                    <a16:rowId xmlns:a16="http://schemas.microsoft.com/office/drawing/2014/main" val="10005"/>
                  </a:ext>
                </a:extLst>
              </a:tr>
              <a:tr h="616320">
                <a:tc vMerge="1">
                  <a:txBody>
                    <a:bodyPr/>
                    <a:lstStyle/>
                    <a:p>
                      <a:endParaRPr lang="en-US"/>
                    </a:p>
                  </a:txBody>
                  <a:tcPr marL="90000" marR="90000">
                    <a:solidFill>
                      <a:srgbClr val="729FCF"/>
                    </a:solidFill>
                  </a:tcPr>
                </a:tc>
                <a:tc>
                  <a:txBody>
                    <a:bodyPr/>
                    <a:lstStyle/>
                    <a:p>
                      <a:pPr>
                        <a:lnSpc>
                          <a:spcPct val="100000"/>
                        </a:lnSpc>
                      </a:pPr>
                      <a:r>
                        <a:rPr lang="en-US" sz="1200" b="0" strike="noStrike" spc="-1">
                          <a:solidFill>
                            <a:srgbClr val="000000"/>
                          </a:solidFill>
                          <a:latin typeface="Calibri"/>
                          <a:ea typeface="Calibri"/>
                        </a:rPr>
                        <a:t>Very Low</a:t>
                      </a:r>
                      <a:endParaRPr lang="en-US" sz="1200" b="0" strike="noStrike" spc="-1">
                        <a:latin typeface="Arial"/>
                      </a:endParaRPr>
                    </a:p>
                  </a:txBody>
                  <a:tcPr marL="68400" marR="68400">
                    <a:lnL w="12240">
                      <a:solidFill>
                        <a:srgbClr val="7F7F7F"/>
                      </a:solidFill>
                    </a:lnL>
                    <a:solidFill>
                      <a:srgbClr val="E7E6E6"/>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FF00"/>
                    </a:solidFill>
                  </a:tcPr>
                </a:tc>
                <a:extLst>
                  <a:ext uri="{0D108BD9-81ED-4DB2-BD59-A6C34878D82A}">
                    <a16:rowId xmlns:a16="http://schemas.microsoft.com/office/drawing/2014/main" val="10006"/>
                  </a:ext>
                </a:extLst>
              </a:tr>
              <a:tr h="1006200">
                <a:tc gridSpan="7">
                  <a:txBody>
                    <a:bodyPr/>
                    <a:lstStyle/>
                    <a:p>
                      <a:endParaRPr lang="en-US"/>
                    </a:p>
                  </a:txBody>
                  <a:tcPr marL="68400" marR="68400">
                    <a:lnR w="12240">
                      <a:solidFill>
                        <a:srgbClr val="7F7F7F"/>
                      </a:solidFill>
                    </a:lnR>
                    <a:solidFill>
                      <a:srgbClr val="F2F2F2"/>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extLst>
                  <a:ext uri="{0D108BD9-81ED-4DB2-BD59-A6C34878D82A}">
                    <a16:rowId xmlns:a16="http://schemas.microsoft.com/office/drawing/2014/main" val="10007"/>
                  </a:ext>
                </a:extLst>
              </a:tr>
            </a:tbl>
          </a:graphicData>
        </a:graphic>
      </p:graphicFrame>
      <p:sp>
        <p:nvSpPr>
          <p:cNvPr id="776" name="CustomShape 5"/>
          <p:cNvSpPr/>
          <p:nvPr/>
        </p:nvSpPr>
        <p:spPr>
          <a:xfrm>
            <a:off x="279000" y="141480"/>
            <a:ext cx="8115840" cy="638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3600" b="0" strike="noStrike" spc="-1">
                <a:solidFill>
                  <a:srgbClr val="FFFFFF"/>
                </a:solidFill>
                <a:latin typeface="Gulim"/>
                <a:ea typeface="DejaVu Sans"/>
              </a:rPr>
              <a:t>Technical Risks</a:t>
            </a:r>
            <a:endParaRPr lang="en-US" sz="3600" b="0" strike="noStrike" spc="-1">
              <a:latin typeface="Arial"/>
            </a:endParaRPr>
          </a:p>
        </p:txBody>
      </p:sp>
      <p:sp>
        <p:nvSpPr>
          <p:cNvPr id="777" name="CustomShape 6"/>
          <p:cNvSpPr/>
          <p:nvPr/>
        </p:nvSpPr>
        <p:spPr>
          <a:xfrm>
            <a:off x="6934320" y="893880"/>
            <a:ext cx="5132880" cy="4664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285840" indent="-285120">
              <a:lnSpc>
                <a:spcPct val="100000"/>
              </a:lnSpc>
              <a:buClr>
                <a:srgbClr val="FFFFFF"/>
              </a:buClr>
              <a:buFont typeface="Arial"/>
              <a:buChar char="•"/>
            </a:pPr>
            <a:r>
              <a:rPr lang="en-US" sz="2000" b="0" strike="noStrike" spc="-1">
                <a:solidFill>
                  <a:srgbClr val="FFFFFF"/>
                </a:solidFill>
                <a:latin typeface="Calibri"/>
                <a:ea typeface="DejaVu Sans"/>
              </a:rPr>
              <a:t>T-1: Current technology involving computer vision is a challenge.</a:t>
            </a:r>
            <a:endParaRPr lang="en-US" sz="2000" b="0" strike="noStrike" spc="-1">
              <a:latin typeface="Arial"/>
            </a:endParaRPr>
          </a:p>
          <a:p>
            <a:pPr marL="285840" indent="-285120">
              <a:lnSpc>
                <a:spcPct val="100000"/>
              </a:lnSpc>
              <a:buClr>
                <a:srgbClr val="FFFFFF"/>
              </a:buClr>
              <a:buFont typeface="Arial"/>
              <a:buChar char="•"/>
            </a:pPr>
            <a:r>
              <a:rPr lang="en-US" sz="2000" b="0" strike="noStrike" spc="-1">
                <a:solidFill>
                  <a:srgbClr val="FFFFFF"/>
                </a:solidFill>
                <a:latin typeface="Calibri"/>
                <a:ea typeface="DejaVu Sans"/>
              </a:rPr>
              <a:t>T-1 Mitigation: Conduct a prototype to mitigate risk of critical errors upon release.</a:t>
            </a:r>
            <a:endParaRPr lang="en-US" sz="2000" b="0" strike="noStrike" spc="-1">
              <a:latin typeface="Arial"/>
            </a:endParaRPr>
          </a:p>
          <a:p>
            <a:pPr marL="360">
              <a:lnSpc>
                <a:spcPct val="100000"/>
              </a:lnSpc>
            </a:pPr>
            <a:endParaRPr lang="en-US" sz="2000" b="0" strike="noStrike" spc="-1">
              <a:latin typeface="Arial"/>
            </a:endParaRPr>
          </a:p>
          <a:p>
            <a:pPr marL="285840" indent="-285120">
              <a:lnSpc>
                <a:spcPct val="100000"/>
              </a:lnSpc>
              <a:buClr>
                <a:srgbClr val="FFFFFF"/>
              </a:buClr>
              <a:buFont typeface="Arial"/>
              <a:buChar char="•"/>
            </a:pPr>
            <a:r>
              <a:rPr lang="en-US" sz="2000" b="0" strike="noStrike" spc="-1">
                <a:solidFill>
                  <a:srgbClr val="FFFFFF"/>
                </a:solidFill>
                <a:latin typeface="Calibri"/>
                <a:ea typeface="DejaVu Sans"/>
              </a:rPr>
              <a:t>T-2: Artificial Intelligence prone to error due to insufficient training data.</a:t>
            </a:r>
            <a:endParaRPr lang="en-US" sz="2000" b="0" strike="noStrike" spc="-1">
              <a:latin typeface="Arial"/>
            </a:endParaRPr>
          </a:p>
          <a:p>
            <a:pPr marL="285840" indent="-285120">
              <a:lnSpc>
                <a:spcPct val="100000"/>
              </a:lnSpc>
              <a:buClr>
                <a:srgbClr val="FFFFFF"/>
              </a:buClr>
              <a:buFont typeface="Arial"/>
              <a:buChar char="•"/>
            </a:pPr>
            <a:r>
              <a:rPr lang="en-US" sz="2000" b="0" strike="noStrike" spc="-1">
                <a:solidFill>
                  <a:srgbClr val="FFFFFF"/>
                </a:solidFill>
                <a:latin typeface="Calibri"/>
                <a:ea typeface="DejaVu Sans"/>
              </a:rPr>
              <a:t>T-2 Mitigation: Implementing a feedback loopback in the beta phase with test users.</a:t>
            </a:r>
            <a:endParaRPr lang="en-US" sz="2000" b="0" strike="noStrike" spc="-1">
              <a:latin typeface="Arial"/>
            </a:endParaRPr>
          </a:p>
          <a:p>
            <a:pPr>
              <a:lnSpc>
                <a:spcPct val="100000"/>
              </a:lnSpc>
            </a:pPr>
            <a:r>
              <a:rPr lang="en-US" sz="2000" b="0" strike="noStrike" spc="-1">
                <a:solidFill>
                  <a:srgbClr val="FFFFFF"/>
                </a:solidFill>
                <a:latin typeface="Calibri"/>
                <a:ea typeface="DejaVu Sans"/>
              </a:rPr>
              <a:t> </a:t>
            </a:r>
            <a:endParaRPr lang="en-US" sz="2000" b="0" strike="noStrike" spc="-1">
              <a:latin typeface="Arial"/>
            </a:endParaRPr>
          </a:p>
          <a:p>
            <a:pPr marL="285840" indent="-285120">
              <a:lnSpc>
                <a:spcPct val="100000"/>
              </a:lnSpc>
              <a:buClr>
                <a:srgbClr val="FFFFFF"/>
              </a:buClr>
              <a:buFont typeface="Arial"/>
              <a:buChar char="•"/>
            </a:pPr>
            <a:r>
              <a:rPr lang="en-US" sz="2000" b="0" strike="noStrike" spc="-1">
                <a:solidFill>
                  <a:srgbClr val="FFFFFF"/>
                </a:solidFill>
                <a:latin typeface="Calibri"/>
                <a:ea typeface="DejaVu Sans"/>
              </a:rPr>
              <a:t>T-3: Challenge to obtain accurate and timely feedback.</a:t>
            </a:r>
            <a:endParaRPr lang="en-US" sz="2000" b="0" strike="noStrike" spc="-1">
              <a:latin typeface="Arial"/>
            </a:endParaRPr>
          </a:p>
          <a:p>
            <a:pPr marL="285840" indent="-285120">
              <a:lnSpc>
                <a:spcPct val="100000"/>
              </a:lnSpc>
              <a:buClr>
                <a:srgbClr val="FFFFFF"/>
              </a:buClr>
              <a:buFont typeface="Arial"/>
              <a:buChar char="•"/>
            </a:pPr>
            <a:r>
              <a:rPr lang="en-US" sz="2000" b="0" strike="noStrike" spc="-1">
                <a:solidFill>
                  <a:srgbClr val="FFFFFF"/>
                </a:solidFill>
                <a:latin typeface="Calibri"/>
                <a:ea typeface="DejaVu Sans"/>
              </a:rPr>
              <a:t>T-3 Mitigation: Implement a feature for users to give feedback if the application operated correctly after completing a move.</a:t>
            </a:r>
            <a:endParaRPr lang="en-US" sz="2000" b="0" strike="noStrike" spc="-1">
              <a:latin typeface="Arial"/>
            </a:endParaRPr>
          </a:p>
        </p:txBody>
      </p:sp>
      <p:pic>
        <p:nvPicPr>
          <p:cNvPr id="778" name="Picture 6"/>
          <p:cNvPicPr/>
          <p:nvPr/>
        </p:nvPicPr>
        <p:blipFill>
          <a:blip r:embed="rId3"/>
          <a:stretch/>
        </p:blipFill>
        <p:spPr>
          <a:xfrm>
            <a:off x="390600" y="4779720"/>
            <a:ext cx="5945040" cy="744840"/>
          </a:xfrm>
          <a:prstGeom prst="rect">
            <a:avLst/>
          </a:prstGeom>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9" name="CustomShape 1"/>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B6C8F980-95C8-4744-97A7-5008B86DC27D}" type="slidenum">
              <a:rPr lang="en-US" sz="1200" b="1" strike="noStrike" spc="-1">
                <a:solidFill>
                  <a:srgbClr val="FFFFFF"/>
                </a:solidFill>
                <a:latin typeface="Gulim"/>
                <a:ea typeface="DejaVu Sans"/>
              </a:rPr>
              <a:t>28</a:t>
            </a:fld>
            <a:endParaRPr lang="en-US" sz="1200" b="0" strike="noStrike" spc="-1">
              <a:latin typeface="Arial"/>
            </a:endParaRPr>
          </a:p>
        </p:txBody>
      </p:sp>
      <p:sp>
        <p:nvSpPr>
          <p:cNvPr id="780" name="CustomShape 2"/>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A16993C6-AC19-4CA7-9D5C-2E042717A4F0}" type="datetime1">
              <a:rPr lang="en-US" sz="1200" b="1" strike="noStrike" spc="-1">
                <a:solidFill>
                  <a:srgbClr val="FFFFFF"/>
                </a:solidFill>
                <a:latin typeface="Gulim"/>
                <a:ea typeface="DejaVu Sans"/>
              </a:rPr>
              <a:t>11/1/2020</a:t>
            </a:fld>
            <a:endParaRPr lang="en-US" sz="1200" b="0" strike="noStrike" spc="-1">
              <a:latin typeface="Arial"/>
            </a:endParaRPr>
          </a:p>
        </p:txBody>
      </p:sp>
      <p:sp>
        <p:nvSpPr>
          <p:cNvPr id="781" name="CustomShape 3"/>
          <p:cNvSpPr/>
          <p:nvPr/>
        </p:nvSpPr>
        <p:spPr>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FFFFFF"/>
                </a:solidFill>
                <a:latin typeface="Gulim"/>
                <a:ea typeface="DejaVu Sans"/>
              </a:rPr>
              <a:t>CS 410 – Team Yellow – Load.In – Feasibility </a:t>
            </a:r>
            <a:endParaRPr lang="en-US" sz="1200" b="0" strike="noStrike" spc="-1">
              <a:latin typeface="Arial"/>
            </a:endParaRPr>
          </a:p>
        </p:txBody>
      </p:sp>
      <p:sp>
        <p:nvSpPr>
          <p:cNvPr id="782" name="CustomShape 4"/>
          <p:cNvSpPr/>
          <p:nvPr/>
        </p:nvSpPr>
        <p:spPr>
          <a:xfrm>
            <a:off x="279000" y="187920"/>
            <a:ext cx="8115840" cy="638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3600" b="0" strike="noStrike" spc="-1">
                <a:solidFill>
                  <a:srgbClr val="FFFFFF"/>
                </a:solidFill>
                <a:latin typeface="Gulim"/>
                <a:ea typeface="DejaVu Sans"/>
              </a:rPr>
              <a:t>Customer Risks</a:t>
            </a:r>
            <a:endParaRPr lang="en-US" sz="3600" b="0" strike="noStrike" spc="-1">
              <a:latin typeface="Arial"/>
            </a:endParaRPr>
          </a:p>
        </p:txBody>
      </p:sp>
      <p:sp>
        <p:nvSpPr>
          <p:cNvPr id="783" name="CustomShape 5"/>
          <p:cNvSpPr/>
          <p:nvPr/>
        </p:nvSpPr>
        <p:spPr>
          <a:xfrm>
            <a:off x="6813360" y="462600"/>
            <a:ext cx="5099040" cy="5576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285840" indent="-285120">
              <a:lnSpc>
                <a:spcPct val="100000"/>
              </a:lnSpc>
              <a:buClr>
                <a:srgbClr val="FFFFFF"/>
              </a:buClr>
              <a:buFont typeface="Arial"/>
              <a:buChar char="•"/>
            </a:pPr>
            <a:r>
              <a:rPr lang="en-US" sz="1800" b="0" strike="noStrike" spc="-1" dirty="0">
                <a:solidFill>
                  <a:srgbClr val="FFFFFF"/>
                </a:solidFill>
                <a:latin typeface="Calibri"/>
                <a:ea typeface="DejaVu Sans"/>
              </a:rPr>
              <a:t>C-1: End user is inexperienced with the application.</a:t>
            </a:r>
            <a:endParaRPr lang="en-US" sz="1800" b="0" strike="noStrike" spc="-1" dirty="0">
              <a:latin typeface="Arial"/>
            </a:endParaRPr>
          </a:p>
          <a:p>
            <a:pPr marL="285840" indent="-285120">
              <a:lnSpc>
                <a:spcPct val="100000"/>
              </a:lnSpc>
              <a:buClr>
                <a:srgbClr val="FFFFFF"/>
              </a:buClr>
              <a:buFont typeface="Arial"/>
              <a:buChar char="•"/>
            </a:pPr>
            <a:r>
              <a:rPr lang="en-US" sz="1800" b="0" strike="noStrike" spc="-1" dirty="0">
                <a:solidFill>
                  <a:srgbClr val="FFFFFF"/>
                </a:solidFill>
                <a:latin typeface="Calibri"/>
                <a:ea typeface="DejaVu Sans"/>
              </a:rPr>
              <a:t>C-1 Mitigation: Implement a tutorial on how to use the application and provide a help feature.</a:t>
            </a:r>
            <a:endParaRPr lang="en-US" sz="1800" b="0" strike="noStrike" spc="-1" dirty="0">
              <a:latin typeface="Arial"/>
            </a:endParaRPr>
          </a:p>
          <a:p>
            <a:pPr>
              <a:lnSpc>
                <a:spcPct val="100000"/>
              </a:lnSpc>
            </a:pPr>
            <a:r>
              <a:rPr lang="en-US" sz="1800" b="0" strike="noStrike" spc="-1" dirty="0">
                <a:solidFill>
                  <a:srgbClr val="FFFFFF"/>
                </a:solidFill>
                <a:latin typeface="Calibri"/>
                <a:ea typeface="DejaVu Sans"/>
              </a:rPr>
              <a:t> </a:t>
            </a:r>
            <a:endParaRPr lang="en-US" sz="1800" b="0" strike="noStrike" spc="-1" dirty="0">
              <a:latin typeface="Arial"/>
            </a:endParaRPr>
          </a:p>
          <a:p>
            <a:pPr marL="285840" indent="-285120">
              <a:lnSpc>
                <a:spcPct val="100000"/>
              </a:lnSpc>
              <a:buClr>
                <a:srgbClr val="FFFFFF"/>
              </a:buClr>
              <a:buFont typeface="Arial"/>
              <a:buChar char="•"/>
            </a:pPr>
            <a:r>
              <a:rPr lang="en-US" sz="1800" b="0" strike="noStrike" spc="-1" dirty="0">
                <a:solidFill>
                  <a:srgbClr val="FFFFFF"/>
                </a:solidFill>
                <a:latin typeface="Calibri"/>
                <a:ea typeface="DejaVu Sans"/>
              </a:rPr>
              <a:t>C-2: End user finds UI challenging to operate.</a:t>
            </a:r>
            <a:endParaRPr lang="en-US" sz="1800" b="0" strike="noStrike" spc="-1" dirty="0">
              <a:latin typeface="Arial"/>
            </a:endParaRPr>
          </a:p>
          <a:p>
            <a:pPr marL="285840" indent="-285120">
              <a:lnSpc>
                <a:spcPct val="100000"/>
              </a:lnSpc>
              <a:buClr>
                <a:srgbClr val="FFFFFF"/>
              </a:buClr>
              <a:buFont typeface="Arial"/>
              <a:buChar char="•"/>
            </a:pPr>
            <a:r>
              <a:rPr lang="en-US" sz="1800" b="0" strike="noStrike" spc="-1" dirty="0">
                <a:solidFill>
                  <a:srgbClr val="FFFFFF"/>
                </a:solidFill>
                <a:latin typeface="Calibri"/>
                <a:ea typeface="DejaVu Sans"/>
              </a:rPr>
              <a:t>C-2: Mitigation: Implement analytics for tracking when a user stop using the application.</a:t>
            </a:r>
            <a:endParaRPr lang="en-US" sz="1800" b="0" strike="noStrike" spc="-1" dirty="0">
              <a:latin typeface="Arial"/>
            </a:endParaRPr>
          </a:p>
          <a:p>
            <a:pPr>
              <a:lnSpc>
                <a:spcPct val="100000"/>
              </a:lnSpc>
            </a:pPr>
            <a:r>
              <a:rPr lang="en-US" sz="1800" b="0" strike="noStrike" spc="-1" dirty="0">
                <a:solidFill>
                  <a:srgbClr val="FFFFFF"/>
                </a:solidFill>
                <a:latin typeface="Calibri"/>
                <a:ea typeface="DejaVu Sans"/>
              </a:rPr>
              <a:t> </a:t>
            </a:r>
            <a:endParaRPr lang="en-US" sz="1800" b="0" strike="noStrike" spc="-1" dirty="0">
              <a:latin typeface="Arial"/>
            </a:endParaRPr>
          </a:p>
          <a:p>
            <a:pPr marL="285840" indent="-285120">
              <a:lnSpc>
                <a:spcPct val="100000"/>
              </a:lnSpc>
              <a:buClr>
                <a:srgbClr val="FFFFFF"/>
              </a:buClr>
              <a:buFont typeface="Arial"/>
              <a:buChar char="•"/>
            </a:pPr>
            <a:r>
              <a:rPr lang="en-US" sz="1800" b="0" strike="noStrike" spc="-1">
                <a:solidFill>
                  <a:srgbClr val="FFFFFF"/>
                </a:solidFill>
                <a:latin typeface="Calibri"/>
                <a:ea typeface="DejaVu Sans"/>
              </a:rPr>
              <a:t>C-3: End users are not satisfied with the recommendations of the application.</a:t>
            </a:r>
            <a:endParaRPr lang="en-US" sz="1800" b="0" strike="noStrike" spc="-1">
              <a:latin typeface="Arial"/>
            </a:endParaRPr>
          </a:p>
          <a:p>
            <a:pPr marL="285840" indent="-285120">
              <a:lnSpc>
                <a:spcPct val="100000"/>
              </a:lnSpc>
              <a:buClr>
                <a:srgbClr val="FFFFFF"/>
              </a:buClr>
              <a:buFont typeface="Arial"/>
              <a:buChar char="•"/>
            </a:pPr>
            <a:r>
              <a:rPr lang="en-US" sz="1800" b="0" strike="noStrike" spc="-1" dirty="0">
                <a:solidFill>
                  <a:srgbClr val="FFFFFF"/>
                </a:solidFill>
                <a:latin typeface="Calibri"/>
                <a:ea typeface="DejaVu Sans"/>
              </a:rPr>
              <a:t>C-3 Mitigation: Implement a customer feedback feature that allows the users to disclose his/her issues with the applications.</a:t>
            </a:r>
            <a:endParaRPr lang="en-US" sz="1800" b="0" strike="noStrike" spc="-1" dirty="0">
              <a:latin typeface="Arial"/>
            </a:endParaRPr>
          </a:p>
          <a:p>
            <a:pPr>
              <a:lnSpc>
                <a:spcPct val="100000"/>
              </a:lnSpc>
            </a:pPr>
            <a:r>
              <a:rPr lang="en-US" sz="1800" b="0" strike="noStrike" spc="-1" dirty="0">
                <a:solidFill>
                  <a:srgbClr val="FFFFFF"/>
                </a:solidFill>
                <a:latin typeface="Calibri"/>
                <a:ea typeface="DejaVu Sans"/>
              </a:rPr>
              <a:t> </a:t>
            </a:r>
            <a:endParaRPr lang="en-US" sz="1800" b="0" strike="noStrike" spc="-1" dirty="0">
              <a:latin typeface="Arial"/>
            </a:endParaRPr>
          </a:p>
          <a:p>
            <a:pPr marL="285840" indent="-285120">
              <a:lnSpc>
                <a:spcPct val="100000"/>
              </a:lnSpc>
              <a:buClr>
                <a:srgbClr val="FFFFFF"/>
              </a:buClr>
              <a:buFont typeface="Arial"/>
              <a:buChar char="•"/>
            </a:pPr>
            <a:r>
              <a:rPr lang="en-US" sz="1800" b="0" strike="noStrike" spc="-1" dirty="0">
                <a:solidFill>
                  <a:srgbClr val="FFFFFF"/>
                </a:solidFill>
                <a:latin typeface="Calibri"/>
                <a:ea typeface="DejaVu Sans"/>
              </a:rPr>
              <a:t>C-4: End user doesn’t follow the guidelines of the application.</a:t>
            </a:r>
            <a:endParaRPr lang="en-US" sz="1800" b="0" strike="noStrike" spc="-1" dirty="0">
              <a:latin typeface="Arial"/>
            </a:endParaRPr>
          </a:p>
          <a:p>
            <a:pPr marL="285840" indent="-285120">
              <a:lnSpc>
                <a:spcPct val="100000"/>
              </a:lnSpc>
              <a:buClr>
                <a:srgbClr val="FFFFFF"/>
              </a:buClr>
              <a:buFont typeface="Arial"/>
              <a:buChar char="•"/>
            </a:pPr>
            <a:r>
              <a:rPr lang="en-US" sz="1800" b="0" strike="noStrike" spc="-1" dirty="0">
                <a:solidFill>
                  <a:srgbClr val="FFFFFF"/>
                </a:solidFill>
                <a:latin typeface="Calibri"/>
                <a:ea typeface="DejaVu Sans"/>
              </a:rPr>
              <a:t>C-4 Mitigation: Implement a feature that allows the user to repeat/reset certain steps in the application as they progress.</a:t>
            </a:r>
            <a:endParaRPr lang="en-US" sz="1800" b="0" strike="noStrike" spc="-1" dirty="0">
              <a:latin typeface="Arial"/>
            </a:endParaRPr>
          </a:p>
        </p:txBody>
      </p:sp>
      <p:pic>
        <p:nvPicPr>
          <p:cNvPr id="784" name="Picture 7" descr="Chart&#10;&#10;Description automatically generated"/>
          <p:cNvPicPr/>
          <p:nvPr/>
        </p:nvPicPr>
        <p:blipFill>
          <a:blip r:embed="rId3"/>
          <a:stretch/>
        </p:blipFill>
        <p:spPr>
          <a:xfrm>
            <a:off x="348840" y="1117440"/>
            <a:ext cx="6241320" cy="4321440"/>
          </a:xfrm>
          <a:prstGeom prst="rect">
            <a:avLst/>
          </a:prstGeom>
          <a:ln>
            <a:noFill/>
          </a:ln>
        </p:spPr>
      </p:pic>
      <p:graphicFrame>
        <p:nvGraphicFramePr>
          <p:cNvPr id="785" name="Table 6"/>
          <p:cNvGraphicFramePr/>
          <p:nvPr>
            <p:extLst>
              <p:ext uri="{D42A27DB-BD31-4B8C-83A1-F6EECF244321}">
                <p14:modId xmlns:p14="http://schemas.microsoft.com/office/powerpoint/2010/main" val="2233173938"/>
              </p:ext>
            </p:extLst>
          </p:nvPr>
        </p:nvGraphicFramePr>
        <p:xfrm>
          <a:off x="279000" y="993600"/>
          <a:ext cx="6471000" cy="4670760"/>
        </p:xfrm>
        <a:graphic>
          <a:graphicData uri="http://schemas.openxmlformats.org/drawingml/2006/table">
            <a:tbl>
              <a:tblPr/>
              <a:tblGrid>
                <a:gridCol w="586440">
                  <a:extLst>
                    <a:ext uri="{9D8B030D-6E8A-4147-A177-3AD203B41FA5}">
                      <a16:colId xmlns:a16="http://schemas.microsoft.com/office/drawing/2014/main" val="20000"/>
                    </a:ext>
                  </a:extLst>
                </a:gridCol>
                <a:gridCol w="1160640">
                  <a:extLst>
                    <a:ext uri="{9D8B030D-6E8A-4147-A177-3AD203B41FA5}">
                      <a16:colId xmlns:a16="http://schemas.microsoft.com/office/drawing/2014/main" val="20001"/>
                    </a:ext>
                  </a:extLst>
                </a:gridCol>
                <a:gridCol w="958320">
                  <a:extLst>
                    <a:ext uri="{9D8B030D-6E8A-4147-A177-3AD203B41FA5}">
                      <a16:colId xmlns:a16="http://schemas.microsoft.com/office/drawing/2014/main" val="20002"/>
                    </a:ext>
                  </a:extLst>
                </a:gridCol>
                <a:gridCol w="1017720">
                  <a:extLst>
                    <a:ext uri="{9D8B030D-6E8A-4147-A177-3AD203B41FA5}">
                      <a16:colId xmlns:a16="http://schemas.microsoft.com/office/drawing/2014/main" val="20003"/>
                    </a:ext>
                  </a:extLst>
                </a:gridCol>
                <a:gridCol w="1017720">
                  <a:extLst>
                    <a:ext uri="{9D8B030D-6E8A-4147-A177-3AD203B41FA5}">
                      <a16:colId xmlns:a16="http://schemas.microsoft.com/office/drawing/2014/main" val="20004"/>
                    </a:ext>
                  </a:extLst>
                </a:gridCol>
                <a:gridCol w="901800">
                  <a:extLst>
                    <a:ext uri="{9D8B030D-6E8A-4147-A177-3AD203B41FA5}">
                      <a16:colId xmlns:a16="http://schemas.microsoft.com/office/drawing/2014/main" val="20005"/>
                    </a:ext>
                  </a:extLst>
                </a:gridCol>
                <a:gridCol w="828360">
                  <a:extLst>
                    <a:ext uri="{9D8B030D-6E8A-4147-A177-3AD203B41FA5}">
                      <a16:colId xmlns:a16="http://schemas.microsoft.com/office/drawing/2014/main" val="20006"/>
                    </a:ext>
                  </a:extLst>
                </a:gridCol>
              </a:tblGrid>
              <a:tr h="609480">
                <a:tc gridSpan="7">
                  <a:txBody>
                    <a:bodyPr/>
                    <a:lstStyle/>
                    <a:p>
                      <a:pPr algn="ctr">
                        <a:lnSpc>
                          <a:spcPct val="100000"/>
                        </a:lnSpc>
                      </a:pPr>
                      <a:r>
                        <a:rPr lang="en-US" sz="1800" b="1" strike="noStrike" cap="all" spc="-1">
                          <a:solidFill>
                            <a:srgbClr val="404040"/>
                          </a:solidFill>
                          <a:latin typeface="Calibri"/>
                          <a:ea typeface="Calibri"/>
                        </a:rPr>
                        <a:t>Probability</a:t>
                      </a:r>
                      <a:endParaRPr lang="en-US" sz="1800" b="0" strike="noStrike" spc="-1">
                        <a:latin typeface="Arial"/>
                      </a:endParaRPr>
                    </a:p>
                    <a:p>
                      <a:pPr marL="71640" algn="ctr">
                        <a:lnSpc>
                          <a:spcPct val="100000"/>
                        </a:lnSpc>
                      </a:pPr>
                      <a:r>
                        <a:rPr lang="en-US" sz="1600" b="1" strike="noStrike" cap="all" spc="-1">
                          <a:solidFill>
                            <a:srgbClr val="404040"/>
                          </a:solidFill>
                          <a:latin typeface="Calibri"/>
                          <a:ea typeface="Calibri"/>
                        </a:rPr>
                        <a:t> </a:t>
                      </a:r>
                      <a:endParaRPr lang="en-US" sz="1600" b="0" strike="noStrike" spc="-1">
                        <a:latin typeface="Arial"/>
                      </a:endParaRPr>
                    </a:p>
                  </a:txBody>
                  <a:tcPr marL="68400" marR="68400">
                    <a:lnB w="12240">
                      <a:solidFill>
                        <a:srgbClr val="7F7F7F"/>
                      </a:solidFill>
                    </a:lnB>
                    <a:solidFill>
                      <a:srgbClr val="E7E6E6"/>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extLst>
                  <a:ext uri="{0D108BD9-81ED-4DB2-BD59-A6C34878D82A}">
                    <a16:rowId xmlns:a16="http://schemas.microsoft.com/office/drawing/2014/main" val="10000"/>
                  </a:ext>
                </a:extLst>
              </a:tr>
              <a:tr h="353880">
                <a:tc>
                  <a:txBody>
                    <a:bodyPr/>
                    <a:lstStyle/>
                    <a:p>
                      <a:pPr>
                        <a:lnSpc>
                          <a:spcPct val="100000"/>
                        </a:lnSpc>
                      </a:pPr>
                      <a:r>
                        <a:rPr lang="en-US" sz="1200" b="1" strike="noStrike" cap="all" spc="-1">
                          <a:solidFill>
                            <a:srgbClr val="FFFFFF"/>
                          </a:solidFill>
                          <a:latin typeface="Calibri"/>
                          <a:ea typeface="Calibri"/>
                        </a:rPr>
                        <a:t> </a:t>
                      </a:r>
                      <a:endParaRPr lang="en-US" sz="1200" b="0" strike="noStrike" spc="-1">
                        <a:latin typeface="Arial"/>
                      </a:endParaRPr>
                    </a:p>
                  </a:txBody>
                  <a:tcPr marL="68400" marR="68400">
                    <a:lnR w="12240">
                      <a:solidFill>
                        <a:srgbClr val="7F7F7F"/>
                      </a:solidFill>
                    </a:lnR>
                    <a:lnT w="12240">
                      <a:solidFill>
                        <a:srgbClr val="7F7F7F"/>
                      </a:solidFill>
                    </a:lnT>
                    <a:solidFill>
                      <a:srgbClr val="F2F2F2"/>
                    </a:solidFill>
                  </a:tcPr>
                </a:tc>
                <a:tc>
                  <a:txBody>
                    <a:bodyPr/>
                    <a:lstStyle/>
                    <a:p>
                      <a:pP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lnL w="12240">
                      <a:solidFill>
                        <a:srgbClr val="7F7F7F"/>
                      </a:solidFill>
                    </a:lnL>
                    <a:lnT w="12240">
                      <a:solidFill>
                        <a:srgbClr val="7F7F7F"/>
                      </a:solidFill>
                    </a:lnT>
                    <a:solidFill>
                      <a:srgbClr val="F2F2F2"/>
                    </a:solidFill>
                  </a:tcPr>
                </a:tc>
                <a:tc>
                  <a:txBody>
                    <a:bodyPr/>
                    <a:lstStyle/>
                    <a:p>
                      <a:pPr marL="71640" algn="ctr">
                        <a:lnSpc>
                          <a:spcPct val="100000"/>
                        </a:lnSpc>
                      </a:pPr>
                      <a:r>
                        <a:rPr lang="en-US" sz="1200" b="0" strike="noStrike" spc="-1">
                          <a:solidFill>
                            <a:srgbClr val="000000"/>
                          </a:solidFill>
                          <a:latin typeface="Calibri"/>
                          <a:ea typeface="Calibri"/>
                        </a:rPr>
                        <a:t>Very Low</a:t>
                      </a:r>
                      <a:endParaRPr lang="en-US" sz="1200" b="0" strike="noStrike" spc="-1">
                        <a:latin typeface="Arial"/>
                      </a:endParaRPr>
                    </a:p>
                  </a:txBody>
                  <a:tcPr marL="68400" marR="68400">
                    <a:lnT w="12240">
                      <a:solidFill>
                        <a:srgbClr val="7F7F7F"/>
                      </a:solidFill>
                    </a:lnT>
                    <a:solidFill>
                      <a:srgbClr val="F2F2F2"/>
                    </a:solidFill>
                  </a:tcPr>
                </a:tc>
                <a:tc>
                  <a:txBody>
                    <a:bodyPr/>
                    <a:lstStyle/>
                    <a:p>
                      <a:pPr marL="71640" algn="ctr">
                        <a:lnSpc>
                          <a:spcPct val="100000"/>
                        </a:lnSpc>
                      </a:pPr>
                      <a:r>
                        <a:rPr lang="en-US" sz="1200" b="0" strike="noStrike" spc="-1">
                          <a:solidFill>
                            <a:srgbClr val="000000"/>
                          </a:solidFill>
                          <a:latin typeface="Calibri"/>
                          <a:ea typeface="Calibri"/>
                        </a:rPr>
                        <a:t>Low</a:t>
                      </a:r>
                      <a:endParaRPr lang="en-US" sz="1200" b="0" strike="noStrike" spc="-1">
                        <a:latin typeface="Arial"/>
                      </a:endParaRPr>
                    </a:p>
                  </a:txBody>
                  <a:tcPr marL="68400" marR="68400">
                    <a:lnT w="12240">
                      <a:solidFill>
                        <a:srgbClr val="7F7F7F"/>
                      </a:solidFill>
                    </a:lnT>
                    <a:solidFill>
                      <a:srgbClr val="F2F2F2"/>
                    </a:solidFill>
                  </a:tcPr>
                </a:tc>
                <a:tc>
                  <a:txBody>
                    <a:bodyPr/>
                    <a:lstStyle/>
                    <a:p>
                      <a:pPr marL="71640" algn="ctr">
                        <a:lnSpc>
                          <a:spcPct val="100000"/>
                        </a:lnSpc>
                      </a:pPr>
                      <a:r>
                        <a:rPr lang="en-US" sz="1200" b="0" strike="noStrike" spc="-1">
                          <a:solidFill>
                            <a:srgbClr val="000000"/>
                          </a:solidFill>
                          <a:latin typeface="Calibri"/>
                          <a:ea typeface="Calibri"/>
                        </a:rPr>
                        <a:t>Medium</a:t>
                      </a:r>
                      <a:endParaRPr lang="en-US" sz="1200" b="0" strike="noStrike" spc="-1">
                        <a:latin typeface="Arial"/>
                      </a:endParaRPr>
                    </a:p>
                  </a:txBody>
                  <a:tcPr marL="68400" marR="68400">
                    <a:lnT w="12240">
                      <a:solidFill>
                        <a:srgbClr val="7F7F7F"/>
                      </a:solidFill>
                    </a:lnT>
                    <a:solidFill>
                      <a:srgbClr val="F2F2F2"/>
                    </a:solidFill>
                  </a:tcPr>
                </a:tc>
                <a:tc>
                  <a:txBody>
                    <a:bodyPr/>
                    <a:lstStyle/>
                    <a:p>
                      <a:pPr marL="71640" algn="ctr">
                        <a:lnSpc>
                          <a:spcPct val="100000"/>
                        </a:lnSpc>
                      </a:pPr>
                      <a:r>
                        <a:rPr lang="en-US" sz="1200" b="0" strike="noStrike" spc="-1">
                          <a:solidFill>
                            <a:srgbClr val="000000"/>
                          </a:solidFill>
                          <a:latin typeface="Calibri"/>
                          <a:ea typeface="Calibri"/>
                        </a:rPr>
                        <a:t>High</a:t>
                      </a:r>
                      <a:endParaRPr lang="en-US" sz="1200" b="0" strike="noStrike" spc="-1">
                        <a:latin typeface="Arial"/>
                      </a:endParaRPr>
                    </a:p>
                  </a:txBody>
                  <a:tcPr marL="68400" marR="68400">
                    <a:lnT w="12240">
                      <a:solidFill>
                        <a:srgbClr val="7F7F7F"/>
                      </a:solidFill>
                    </a:lnT>
                    <a:solidFill>
                      <a:srgbClr val="F2F2F2"/>
                    </a:solidFill>
                  </a:tcPr>
                </a:tc>
                <a:tc>
                  <a:txBody>
                    <a:bodyPr/>
                    <a:lstStyle/>
                    <a:p>
                      <a:pPr marL="71640" algn="ctr">
                        <a:lnSpc>
                          <a:spcPct val="100000"/>
                        </a:lnSpc>
                      </a:pPr>
                      <a:r>
                        <a:rPr lang="en-US" sz="1200" b="0" strike="noStrike" spc="-1">
                          <a:solidFill>
                            <a:srgbClr val="000000"/>
                          </a:solidFill>
                          <a:latin typeface="Calibri"/>
                          <a:ea typeface="Calibri"/>
                        </a:rPr>
                        <a:t>Very High</a:t>
                      </a:r>
                      <a:endParaRPr lang="en-US" sz="1200" b="0" strike="noStrike" spc="-1">
                        <a:latin typeface="Arial"/>
                      </a:endParaRPr>
                    </a:p>
                  </a:txBody>
                  <a:tcPr marL="68400" marR="68400">
                    <a:lnT w="12240">
                      <a:solidFill>
                        <a:srgbClr val="7F7F7F"/>
                      </a:solidFill>
                    </a:lnT>
                    <a:solidFill>
                      <a:srgbClr val="F2F2F2"/>
                    </a:solidFill>
                  </a:tcPr>
                </a:tc>
                <a:extLst>
                  <a:ext uri="{0D108BD9-81ED-4DB2-BD59-A6C34878D82A}">
                    <a16:rowId xmlns:a16="http://schemas.microsoft.com/office/drawing/2014/main" val="10001"/>
                  </a:ext>
                </a:extLst>
              </a:tr>
              <a:tr h="588600">
                <a:tc rowSpan="5">
                  <a:txBody>
                    <a:bodyPr/>
                    <a:lstStyle/>
                    <a:p>
                      <a:pPr marL="71640" algn="ctr">
                        <a:lnSpc>
                          <a:spcPct val="100000"/>
                        </a:lnSpc>
                      </a:pPr>
                      <a:r>
                        <a:rPr lang="en-US" sz="1200" b="1" strike="noStrike" cap="all" spc="-1">
                          <a:solidFill>
                            <a:srgbClr val="000000"/>
                          </a:solidFill>
                          <a:latin typeface="Calibri"/>
                          <a:ea typeface="Calibri"/>
                        </a:rPr>
                        <a:t>Severity</a:t>
                      </a:r>
                      <a:endParaRPr lang="en-US" sz="1200" b="0" strike="noStrike" spc="-1">
                        <a:latin typeface="Arial"/>
                      </a:endParaRPr>
                    </a:p>
                  </a:txBody>
                  <a:tcPr marL="68400" marR="68400">
                    <a:lnR w="12240">
                      <a:solidFill>
                        <a:srgbClr val="7F7F7F"/>
                      </a:solidFill>
                    </a:lnR>
                    <a:solidFill>
                      <a:srgbClr val="E7E6E6"/>
                    </a:solidFill>
                  </a:tcPr>
                </a:tc>
                <a:tc>
                  <a:txBody>
                    <a:bodyPr/>
                    <a:lstStyle/>
                    <a:p>
                      <a:pPr>
                        <a:lnSpc>
                          <a:spcPct val="100000"/>
                        </a:lnSpc>
                      </a:pPr>
                      <a:r>
                        <a:rPr lang="en-US" sz="1200" b="0" strike="noStrike" spc="-1">
                          <a:solidFill>
                            <a:srgbClr val="000000"/>
                          </a:solidFill>
                          <a:latin typeface="Calibri"/>
                          <a:ea typeface="Calibri"/>
                        </a:rPr>
                        <a:t>Very High</a:t>
                      </a:r>
                      <a:endParaRPr lang="en-US" sz="1200" b="0" strike="noStrike" spc="-1">
                        <a:latin typeface="Arial"/>
                      </a:endParaRPr>
                    </a:p>
                  </a:txBody>
                  <a:tcPr marL="68400" marR="68400">
                    <a:lnL w="12240">
                      <a:solidFill>
                        <a:srgbClr val="7F7F7F"/>
                      </a:solidFill>
                    </a:lnL>
                    <a:solidFill>
                      <a:srgbClr val="E7E6E6"/>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FF00"/>
                    </a:solidFill>
                  </a:tcPr>
                </a:tc>
                <a:tc>
                  <a:txBody>
                    <a:bodyPr/>
                    <a:lstStyle/>
                    <a:p>
                      <a:endParaRPr lang="en-US"/>
                    </a:p>
                  </a:txBody>
                  <a:tcPr marL="68400" marR="68400">
                    <a:solidFill>
                      <a:srgbClr val="FFFF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00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0000"/>
                    </a:solidFill>
                  </a:tcPr>
                </a:tc>
                <a:tc>
                  <a:txBody>
                    <a:bodyPr/>
                    <a:lstStyle/>
                    <a:p>
                      <a:endParaRPr lang="en-US"/>
                    </a:p>
                  </a:txBody>
                  <a:tcPr marL="68400" marR="68400">
                    <a:solidFill>
                      <a:srgbClr val="FF0000"/>
                    </a:solidFill>
                  </a:tcPr>
                </a:tc>
                <a:extLst>
                  <a:ext uri="{0D108BD9-81ED-4DB2-BD59-A6C34878D82A}">
                    <a16:rowId xmlns:a16="http://schemas.microsoft.com/office/drawing/2014/main" val="10002"/>
                  </a:ext>
                </a:extLst>
              </a:tr>
              <a:tr h="491040">
                <a:tc vMerge="1">
                  <a:txBody>
                    <a:bodyPr/>
                    <a:lstStyle/>
                    <a:p>
                      <a:endParaRPr lang="en-US"/>
                    </a:p>
                  </a:txBody>
                  <a:tcPr marL="90000" marR="90000">
                    <a:solidFill>
                      <a:srgbClr val="729FCF"/>
                    </a:solidFill>
                  </a:tcPr>
                </a:tc>
                <a:tc>
                  <a:txBody>
                    <a:bodyPr/>
                    <a:lstStyle/>
                    <a:p>
                      <a:pPr>
                        <a:lnSpc>
                          <a:spcPct val="100000"/>
                        </a:lnSpc>
                      </a:pPr>
                      <a:r>
                        <a:rPr lang="en-US" sz="1200" b="0" strike="noStrike" spc="-1">
                          <a:solidFill>
                            <a:srgbClr val="000000"/>
                          </a:solidFill>
                          <a:latin typeface="Calibri"/>
                          <a:ea typeface="Calibri"/>
                        </a:rPr>
                        <a:t>High</a:t>
                      </a:r>
                      <a:endParaRPr lang="en-US" sz="1200" b="0" strike="noStrike" spc="-1">
                        <a:latin typeface="Arial"/>
                      </a:endParaRPr>
                    </a:p>
                  </a:txBody>
                  <a:tcPr marL="68400" marR="68400">
                    <a:lnL w="12240">
                      <a:solidFill>
                        <a:srgbClr val="7F7F7F"/>
                      </a:solidFill>
                    </a:lnL>
                    <a:solidFill>
                      <a:srgbClr val="F2F2F2"/>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pPr algn="ctr">
                        <a:lnSpc>
                          <a:spcPct val="100000"/>
                        </a:lnSpc>
                      </a:pPr>
                      <a:r>
                        <a:rPr lang="en-US" sz="1200" b="0" strike="noStrike" spc="-1" dirty="0">
                          <a:solidFill>
                            <a:srgbClr val="000000"/>
                          </a:solidFill>
                          <a:latin typeface="Calibri"/>
                          <a:ea typeface="Calibri"/>
                        </a:rPr>
                        <a:t>C-1</a:t>
                      </a:r>
                      <a:endParaRPr lang="en-US" sz="1200" b="0" strike="noStrike" spc="-1" dirty="0">
                        <a:latin typeface="Arial"/>
                      </a:endParaRPr>
                    </a:p>
                  </a:txBody>
                  <a:tcPr marL="68400" marR="68400">
                    <a:solidFill>
                      <a:srgbClr val="FFFF00"/>
                    </a:solidFill>
                  </a:tcPr>
                </a:tc>
                <a:tc>
                  <a:txBody>
                    <a:bodyPr/>
                    <a:lstStyle/>
                    <a:p>
                      <a:endParaRPr lang="en-US"/>
                    </a:p>
                  </a:txBody>
                  <a:tcPr marL="68400" marR="68400">
                    <a:solidFill>
                      <a:srgbClr val="FFC000"/>
                    </a:solidFill>
                  </a:tcPr>
                </a:tc>
                <a:tc>
                  <a:txBody>
                    <a:bodyPr/>
                    <a:lstStyle/>
                    <a:p>
                      <a:endParaRPr lang="en-US"/>
                    </a:p>
                  </a:txBody>
                  <a:tcPr marL="68400" marR="68400">
                    <a:solidFill>
                      <a:srgbClr val="FFC0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0000"/>
                    </a:solidFill>
                  </a:tcPr>
                </a:tc>
                <a:extLst>
                  <a:ext uri="{0D108BD9-81ED-4DB2-BD59-A6C34878D82A}">
                    <a16:rowId xmlns:a16="http://schemas.microsoft.com/office/drawing/2014/main" val="10003"/>
                  </a:ext>
                </a:extLst>
              </a:tr>
              <a:tr h="491040">
                <a:tc vMerge="1">
                  <a:txBody>
                    <a:bodyPr/>
                    <a:lstStyle/>
                    <a:p>
                      <a:endParaRPr lang="en-US"/>
                    </a:p>
                  </a:txBody>
                  <a:tcPr marL="90000" marR="90000">
                    <a:solidFill>
                      <a:srgbClr val="729FCF"/>
                    </a:solidFill>
                  </a:tcPr>
                </a:tc>
                <a:tc>
                  <a:txBody>
                    <a:bodyPr/>
                    <a:lstStyle/>
                    <a:p>
                      <a:pPr>
                        <a:lnSpc>
                          <a:spcPct val="100000"/>
                        </a:lnSpc>
                      </a:pPr>
                      <a:r>
                        <a:rPr lang="en-US" sz="1200" b="0" strike="noStrike" spc="-1">
                          <a:solidFill>
                            <a:srgbClr val="000000"/>
                          </a:solidFill>
                          <a:latin typeface="Calibri"/>
                          <a:ea typeface="Calibri"/>
                        </a:rPr>
                        <a:t>Medium</a:t>
                      </a:r>
                      <a:endParaRPr lang="en-US" sz="1200" b="0" strike="noStrike" spc="-1">
                        <a:latin typeface="Arial"/>
                      </a:endParaRPr>
                    </a:p>
                  </a:txBody>
                  <a:tcPr marL="68400" marR="68400">
                    <a:lnL w="12240">
                      <a:solidFill>
                        <a:srgbClr val="7F7F7F"/>
                      </a:solidFill>
                    </a:lnL>
                    <a:solidFill>
                      <a:srgbClr val="E7E6E6"/>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pPr algn="ctr">
                        <a:lnSpc>
                          <a:spcPct val="100000"/>
                        </a:lnSpc>
                      </a:pPr>
                      <a:r>
                        <a:rPr lang="en-US" sz="1200" b="0" strike="noStrike" spc="-1" dirty="0">
                          <a:solidFill>
                            <a:srgbClr val="FFFFFF"/>
                          </a:solidFill>
                          <a:latin typeface="Calibri"/>
                          <a:ea typeface="Calibri"/>
                        </a:rPr>
                        <a:t> </a:t>
                      </a:r>
                      <a:r>
                        <a:rPr lang="en-US" sz="1200" b="0" strike="noStrike" spc="-1" dirty="0">
                          <a:solidFill>
                            <a:srgbClr val="000000"/>
                          </a:solidFill>
                          <a:latin typeface="Calibri"/>
                          <a:ea typeface="Calibri"/>
                        </a:rPr>
                        <a:t>C-2</a:t>
                      </a:r>
                      <a:endParaRPr lang="en-US" sz="1200" b="0" strike="noStrike" spc="-1" dirty="0">
                        <a:latin typeface="Arial"/>
                      </a:endParaRPr>
                    </a:p>
                  </a:txBody>
                  <a:tcPr marL="68400" marR="68400">
                    <a:solidFill>
                      <a:srgbClr val="FFFF00"/>
                    </a:solidFill>
                  </a:tcPr>
                </a:tc>
                <a:tc>
                  <a:txBody>
                    <a:bodyPr/>
                    <a:lstStyle/>
                    <a:p>
                      <a:pPr algn="ctr">
                        <a:lnSpc>
                          <a:spcPct val="100000"/>
                        </a:lnSpc>
                      </a:pPr>
                      <a:r>
                        <a:rPr lang="en-US" sz="1200" b="0" strike="noStrike" spc="-1" dirty="0">
                          <a:solidFill>
                            <a:srgbClr val="000000"/>
                          </a:solidFill>
                          <a:latin typeface="Arial"/>
                          <a:ea typeface="DejaVu Sans"/>
                        </a:rPr>
                        <a:t>C-3</a:t>
                      </a:r>
                      <a:endParaRPr lang="en-US" sz="1200" b="0" strike="noStrike" spc="-1" dirty="0">
                        <a:latin typeface="Arial"/>
                      </a:endParaRPr>
                    </a:p>
                  </a:txBody>
                  <a:tcPr marL="68400" marR="68400">
                    <a:solidFill>
                      <a:srgbClr val="FFFF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C0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C000"/>
                    </a:solidFill>
                  </a:tcPr>
                </a:tc>
                <a:extLst>
                  <a:ext uri="{0D108BD9-81ED-4DB2-BD59-A6C34878D82A}">
                    <a16:rowId xmlns:a16="http://schemas.microsoft.com/office/drawing/2014/main" val="10004"/>
                  </a:ext>
                </a:extLst>
              </a:tr>
              <a:tr h="552600">
                <a:tc vMerge="1">
                  <a:txBody>
                    <a:bodyPr/>
                    <a:lstStyle/>
                    <a:p>
                      <a:endParaRPr lang="en-US"/>
                    </a:p>
                  </a:txBody>
                  <a:tcPr marL="90000" marR="90000">
                    <a:solidFill>
                      <a:srgbClr val="729FCF"/>
                    </a:solidFill>
                  </a:tcPr>
                </a:tc>
                <a:tc>
                  <a:txBody>
                    <a:bodyPr/>
                    <a:lstStyle/>
                    <a:p>
                      <a:pPr>
                        <a:lnSpc>
                          <a:spcPct val="100000"/>
                        </a:lnSpc>
                      </a:pPr>
                      <a:r>
                        <a:rPr lang="en-US" sz="1200" b="0" strike="noStrike" spc="-1">
                          <a:solidFill>
                            <a:srgbClr val="000000"/>
                          </a:solidFill>
                          <a:latin typeface="Calibri"/>
                          <a:ea typeface="Calibri"/>
                        </a:rPr>
                        <a:t>Low</a:t>
                      </a:r>
                      <a:endParaRPr lang="en-US" sz="1200" b="0" strike="noStrike" spc="-1">
                        <a:latin typeface="Arial"/>
                      </a:endParaRPr>
                    </a:p>
                  </a:txBody>
                  <a:tcPr marL="68400" marR="68400">
                    <a:lnL w="12240">
                      <a:solidFill>
                        <a:srgbClr val="7F7F7F"/>
                      </a:solidFill>
                    </a:lnL>
                    <a:solidFill>
                      <a:srgbClr val="F2F2F2"/>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endParaRPr lang="en-US"/>
                    </a:p>
                  </a:txBody>
                  <a:tcPr marL="68400" marR="68400">
                    <a:solidFill>
                      <a:srgbClr val="FFFF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FF00"/>
                    </a:solidFill>
                  </a:tcPr>
                </a:tc>
                <a:tc>
                  <a:txBody>
                    <a:bodyPr/>
                    <a:lstStyle/>
                    <a:p>
                      <a:pPr algn="ctr">
                        <a:lnSpc>
                          <a:spcPct val="100000"/>
                        </a:lnSpc>
                      </a:pPr>
                      <a:r>
                        <a:rPr lang="en-US" sz="1200" b="0" strike="noStrike" spc="-1">
                          <a:solidFill>
                            <a:srgbClr val="000000"/>
                          </a:solidFill>
                          <a:latin typeface="Calibri"/>
                          <a:ea typeface="Calibri"/>
                        </a:rPr>
                        <a:t>C-4</a:t>
                      </a: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FF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C000"/>
                    </a:solidFill>
                  </a:tcPr>
                </a:tc>
                <a:extLst>
                  <a:ext uri="{0D108BD9-81ED-4DB2-BD59-A6C34878D82A}">
                    <a16:rowId xmlns:a16="http://schemas.microsoft.com/office/drawing/2014/main" val="10005"/>
                  </a:ext>
                </a:extLst>
              </a:tr>
              <a:tr h="602280">
                <a:tc vMerge="1">
                  <a:txBody>
                    <a:bodyPr/>
                    <a:lstStyle/>
                    <a:p>
                      <a:endParaRPr lang="en-US"/>
                    </a:p>
                  </a:txBody>
                  <a:tcPr marL="90000" marR="90000">
                    <a:solidFill>
                      <a:srgbClr val="729FCF"/>
                    </a:solidFill>
                  </a:tcPr>
                </a:tc>
                <a:tc>
                  <a:txBody>
                    <a:bodyPr/>
                    <a:lstStyle/>
                    <a:p>
                      <a:pPr>
                        <a:lnSpc>
                          <a:spcPct val="100000"/>
                        </a:lnSpc>
                      </a:pPr>
                      <a:r>
                        <a:rPr lang="en-US" sz="1200" b="0" strike="noStrike" spc="-1">
                          <a:solidFill>
                            <a:srgbClr val="000000"/>
                          </a:solidFill>
                          <a:latin typeface="Calibri"/>
                          <a:ea typeface="Calibri"/>
                        </a:rPr>
                        <a:t>Very Low</a:t>
                      </a:r>
                      <a:endParaRPr lang="en-US" sz="1200" b="0" strike="noStrike" spc="-1">
                        <a:latin typeface="Arial"/>
                      </a:endParaRPr>
                    </a:p>
                  </a:txBody>
                  <a:tcPr marL="68400" marR="68400">
                    <a:lnL w="12240">
                      <a:solidFill>
                        <a:srgbClr val="7F7F7F"/>
                      </a:solidFill>
                    </a:lnL>
                    <a:solidFill>
                      <a:srgbClr val="E7E6E6"/>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FF00"/>
                    </a:solidFill>
                  </a:tcPr>
                </a:tc>
                <a:extLst>
                  <a:ext uri="{0D108BD9-81ED-4DB2-BD59-A6C34878D82A}">
                    <a16:rowId xmlns:a16="http://schemas.microsoft.com/office/drawing/2014/main" val="10006"/>
                  </a:ext>
                </a:extLst>
              </a:tr>
              <a:tr h="981720">
                <a:tc gridSpan="7">
                  <a:txBody>
                    <a:bodyPr/>
                    <a:lstStyle/>
                    <a:p>
                      <a:endParaRPr lang="en-US" dirty="0"/>
                    </a:p>
                  </a:txBody>
                  <a:tcPr marL="68400" marR="68400">
                    <a:lnR w="12240">
                      <a:solidFill>
                        <a:srgbClr val="7F7F7F"/>
                      </a:solidFill>
                    </a:lnR>
                    <a:solidFill>
                      <a:srgbClr val="F2F2F2"/>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extLst>
                  <a:ext uri="{0D108BD9-81ED-4DB2-BD59-A6C34878D82A}">
                    <a16:rowId xmlns:a16="http://schemas.microsoft.com/office/drawing/2014/main" val="10007"/>
                  </a:ext>
                </a:extLst>
              </a:tr>
            </a:tbl>
          </a:graphicData>
        </a:graphic>
      </p:graphicFrame>
      <p:pic>
        <p:nvPicPr>
          <p:cNvPr id="786" name="Picture 6"/>
          <p:cNvPicPr/>
          <p:nvPr/>
        </p:nvPicPr>
        <p:blipFill>
          <a:blip r:embed="rId4"/>
          <a:stretch/>
        </p:blipFill>
        <p:spPr>
          <a:xfrm>
            <a:off x="390600" y="4779720"/>
            <a:ext cx="5945040" cy="744840"/>
          </a:xfrm>
          <a:prstGeom prst="rect">
            <a:avLst/>
          </a:prstGeom>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2" name="TextShape 1"/>
          <p:cNvSpPr txBox="1"/>
          <p:nvPr/>
        </p:nvSpPr>
        <p:spPr>
          <a:xfrm>
            <a:off x="838080" y="365040"/>
            <a:ext cx="10515240" cy="1325160"/>
          </a:xfrm>
          <a:prstGeom prst="rect">
            <a:avLst/>
          </a:prstGeom>
          <a:noFill/>
          <a:ln>
            <a:noFill/>
          </a:ln>
        </p:spPr>
        <p:txBody>
          <a:bodyPr anchor="ctr">
            <a:noAutofit/>
          </a:bodyPr>
          <a:lstStyle/>
          <a:p>
            <a:pPr>
              <a:lnSpc>
                <a:spcPct val="90000"/>
              </a:lnSpc>
            </a:pPr>
            <a:r>
              <a:rPr lang="en-US" sz="4400" b="0" strike="noStrike" spc="-1">
                <a:solidFill>
                  <a:srgbClr val="FFFFFF"/>
                </a:solidFill>
                <a:latin typeface="Gulim"/>
              </a:rPr>
              <a:t>Conclusion</a:t>
            </a:r>
          </a:p>
        </p:txBody>
      </p:sp>
      <p:sp>
        <p:nvSpPr>
          <p:cNvPr id="793" name="TextShape 2"/>
          <p:cNvSpPr txBox="1"/>
          <p:nvPr/>
        </p:nvSpPr>
        <p:spPr>
          <a:xfrm>
            <a:off x="838080" y="1825560"/>
            <a:ext cx="5257440" cy="4350960"/>
          </a:xfrm>
          <a:prstGeom prst="rect">
            <a:avLst/>
          </a:prstGeom>
          <a:noFill/>
          <a:ln>
            <a:noFill/>
          </a:ln>
        </p:spPr>
        <p:txBody>
          <a:bodyPr>
            <a:noAutofit/>
          </a:bodyPr>
          <a:lstStyle/>
          <a:p>
            <a:pPr marL="228600" indent="-228240">
              <a:lnSpc>
                <a:spcPct val="90000"/>
              </a:lnSpc>
              <a:spcBef>
                <a:spcPts val="1001"/>
              </a:spcBef>
              <a:buClr>
                <a:srgbClr val="FFFFFF"/>
              </a:buClr>
              <a:buFont typeface="Arial"/>
              <a:buChar char="•"/>
            </a:pPr>
            <a:r>
              <a:rPr lang="en-US" sz="2800" b="0" strike="noStrike" spc="-1" dirty="0">
                <a:solidFill>
                  <a:srgbClr val="FFFFFF"/>
                </a:solidFill>
                <a:latin typeface="Gulim"/>
              </a:rPr>
              <a:t>DIY Movers are faced with many logistical difficulties</a:t>
            </a:r>
          </a:p>
          <a:p>
            <a:pPr marL="685800" lvl="1" indent="-228240">
              <a:lnSpc>
                <a:spcPct val="90000"/>
              </a:lnSpc>
              <a:spcBef>
                <a:spcPts val="499"/>
              </a:spcBef>
              <a:buClr>
                <a:srgbClr val="FFFFFF"/>
              </a:buClr>
              <a:buFont typeface="Arial"/>
              <a:buChar char="•"/>
            </a:pPr>
            <a:r>
              <a:rPr lang="en-US" sz="2400" b="0" strike="noStrike" spc="-1" dirty="0">
                <a:solidFill>
                  <a:srgbClr val="FFFFFF"/>
                </a:solidFill>
                <a:latin typeface="Gulim"/>
              </a:rPr>
              <a:t>Properly loading truck</a:t>
            </a:r>
          </a:p>
          <a:p>
            <a:pPr marL="685800" lvl="1" indent="-228240">
              <a:lnSpc>
                <a:spcPct val="90000"/>
              </a:lnSpc>
              <a:spcBef>
                <a:spcPts val="499"/>
              </a:spcBef>
              <a:buClr>
                <a:srgbClr val="FFFFFF"/>
              </a:buClr>
              <a:buFont typeface="Arial"/>
              <a:buChar char="•"/>
            </a:pPr>
            <a:r>
              <a:rPr lang="en-US" sz="2400" b="0" strike="noStrike" spc="-1" dirty="0">
                <a:solidFill>
                  <a:srgbClr val="FFFFFF"/>
                </a:solidFill>
                <a:latin typeface="Gulim"/>
              </a:rPr>
              <a:t>Protecting valuables</a:t>
            </a:r>
          </a:p>
          <a:p>
            <a:pPr marL="685800" lvl="1" indent="-228240">
              <a:lnSpc>
                <a:spcPct val="90000"/>
              </a:lnSpc>
              <a:spcBef>
                <a:spcPts val="499"/>
              </a:spcBef>
              <a:buClr>
                <a:srgbClr val="FFFFFF"/>
              </a:buClr>
              <a:buFont typeface="Arial"/>
              <a:buChar char="•"/>
            </a:pPr>
            <a:r>
              <a:rPr lang="en-US" sz="2400" b="0" strike="noStrike" spc="-1" dirty="0">
                <a:solidFill>
                  <a:srgbClr val="FFFFFF"/>
                </a:solidFill>
                <a:latin typeface="Gulim"/>
              </a:rPr>
              <a:t>Finding the best deal</a:t>
            </a:r>
          </a:p>
          <a:p>
            <a:pPr marL="685800" lvl="1" indent="-228240">
              <a:lnSpc>
                <a:spcPct val="90000"/>
              </a:lnSpc>
              <a:spcBef>
                <a:spcPts val="499"/>
              </a:spcBef>
              <a:buClr>
                <a:srgbClr val="FFFFFF"/>
              </a:buClr>
              <a:buFont typeface="Arial"/>
              <a:buChar char="•"/>
            </a:pPr>
            <a:r>
              <a:rPr lang="en-US" sz="2400" b="0" strike="noStrike" spc="-1" dirty="0">
                <a:solidFill>
                  <a:srgbClr val="FFFFFF"/>
                </a:solidFill>
                <a:latin typeface="Gulim"/>
              </a:rPr>
              <a:t>Keeping track of every box</a:t>
            </a:r>
          </a:p>
          <a:p>
            <a:pPr marL="685800" lvl="1" indent="-228240">
              <a:lnSpc>
                <a:spcPct val="90000"/>
              </a:lnSpc>
              <a:spcBef>
                <a:spcPts val="499"/>
              </a:spcBef>
              <a:buClr>
                <a:srgbClr val="FFFFFF"/>
              </a:buClr>
              <a:buFont typeface="Arial"/>
              <a:buChar char="•"/>
            </a:pPr>
            <a:r>
              <a:rPr lang="en-US" sz="2400" b="0" strike="noStrike" spc="-1" dirty="0">
                <a:solidFill>
                  <a:srgbClr val="FFFFFF"/>
                </a:solidFill>
                <a:latin typeface="Gulim"/>
              </a:rPr>
              <a:t>All during an already stressful life event!</a:t>
            </a:r>
          </a:p>
        </p:txBody>
      </p:sp>
      <p:sp>
        <p:nvSpPr>
          <p:cNvPr id="794" name="TextShape 3"/>
          <p:cNvSpPr txBox="1"/>
          <p:nvPr/>
        </p:nvSpPr>
        <p:spPr>
          <a:xfrm>
            <a:off x="838080" y="6311880"/>
            <a:ext cx="2742840" cy="545760"/>
          </a:xfrm>
          <a:prstGeom prst="rect">
            <a:avLst/>
          </a:prstGeom>
          <a:noFill/>
          <a:ln>
            <a:noFill/>
          </a:ln>
        </p:spPr>
        <p:txBody>
          <a:bodyPr anchor="ctr">
            <a:noAutofit/>
          </a:bodyPr>
          <a:lstStyle/>
          <a:p>
            <a:pPr>
              <a:lnSpc>
                <a:spcPct val="100000"/>
              </a:lnSpc>
              <a:tabLst>
                <a:tab pos="0" algn="l"/>
              </a:tabLst>
            </a:pPr>
            <a:fld id="{BC2F8692-E78D-429D-A414-E024414C9AFA}" type="datetime1">
              <a:rPr lang="en-US" sz="1200" b="1" strike="noStrike" spc="-1">
                <a:solidFill>
                  <a:srgbClr val="FFFFFF"/>
                </a:solidFill>
                <a:latin typeface="Gulim"/>
              </a:rPr>
              <a:t>11/1/2020</a:t>
            </a:fld>
            <a:endParaRPr lang="en-US" sz="1200" b="0" strike="noStrike" spc="-1">
              <a:latin typeface="Times New Roman"/>
            </a:endParaRPr>
          </a:p>
        </p:txBody>
      </p:sp>
      <p:sp>
        <p:nvSpPr>
          <p:cNvPr id="795" name="TextShape 4"/>
          <p:cNvSpPr txBox="1"/>
          <p:nvPr/>
        </p:nvSpPr>
        <p:spPr>
          <a:xfrm>
            <a:off x="4038480" y="6311880"/>
            <a:ext cx="4114440" cy="545760"/>
          </a:xfrm>
          <a:prstGeom prst="rect">
            <a:avLst/>
          </a:prstGeom>
          <a:noFill/>
          <a:ln>
            <a:noFill/>
          </a:ln>
        </p:spPr>
        <p:txBody>
          <a:bodyPr anchor="ctr">
            <a:noAutofit/>
          </a:bodyPr>
          <a:lstStyle/>
          <a:p>
            <a:pPr algn="ctr">
              <a:lnSpc>
                <a:spcPct val="100000"/>
              </a:lnSpc>
              <a:tabLst>
                <a:tab pos="0" algn="l"/>
              </a:tabLst>
            </a:pPr>
            <a:r>
              <a:rPr lang="en-US" sz="1200" b="1" strike="noStrike" spc="-1">
                <a:solidFill>
                  <a:srgbClr val="FFFFFF"/>
                </a:solidFill>
                <a:latin typeface="Gulim"/>
              </a:rPr>
              <a:t>CS 410 – Team Yellow – Load.In – Feasibility </a:t>
            </a:r>
            <a:endParaRPr lang="en-US" sz="1200" b="0" strike="noStrike" spc="-1">
              <a:latin typeface="Times New Roman"/>
            </a:endParaRPr>
          </a:p>
        </p:txBody>
      </p:sp>
      <p:sp>
        <p:nvSpPr>
          <p:cNvPr id="796" name="TextShape 5"/>
          <p:cNvSpPr txBox="1"/>
          <p:nvPr/>
        </p:nvSpPr>
        <p:spPr>
          <a:xfrm>
            <a:off x="8610480" y="6311880"/>
            <a:ext cx="2742840" cy="545760"/>
          </a:xfrm>
          <a:prstGeom prst="rect">
            <a:avLst/>
          </a:prstGeom>
          <a:noFill/>
          <a:ln>
            <a:noFill/>
          </a:ln>
        </p:spPr>
        <p:txBody>
          <a:bodyPr anchor="ctr">
            <a:noAutofit/>
          </a:bodyPr>
          <a:lstStyle/>
          <a:p>
            <a:pPr algn="r">
              <a:lnSpc>
                <a:spcPct val="100000"/>
              </a:lnSpc>
              <a:tabLst>
                <a:tab pos="0" algn="l"/>
              </a:tabLst>
            </a:pPr>
            <a:fld id="{6F842E59-12BE-4E26-A3B2-170E542C83C9}" type="slidenum">
              <a:rPr lang="en-US" sz="1200" b="1" strike="noStrike" spc="-1">
                <a:solidFill>
                  <a:srgbClr val="FFFFFF"/>
                </a:solidFill>
                <a:latin typeface="Gulim"/>
              </a:rPr>
              <a:t>29</a:t>
            </a:fld>
            <a:endParaRPr lang="en-US" sz="1200" b="0" strike="noStrike" spc="-1">
              <a:latin typeface="Times New Roman"/>
            </a:endParaRPr>
          </a:p>
        </p:txBody>
      </p:sp>
      <p:sp>
        <p:nvSpPr>
          <p:cNvPr id="797" name="CustomShape 6"/>
          <p:cNvSpPr/>
          <p:nvPr/>
        </p:nvSpPr>
        <p:spPr>
          <a:xfrm>
            <a:off x="5897160" y="1825560"/>
            <a:ext cx="5257440" cy="4350960"/>
          </a:xfrm>
          <a:prstGeom prst="rect">
            <a:avLst/>
          </a:prstGeom>
          <a:noFill/>
          <a:ln>
            <a:noFill/>
          </a:ln>
        </p:spPr>
        <p:style>
          <a:lnRef idx="0">
            <a:scrgbClr r="0" g="0" b="0"/>
          </a:lnRef>
          <a:fillRef idx="0">
            <a:scrgbClr r="0" g="0" b="0"/>
          </a:fillRef>
          <a:effectRef idx="0">
            <a:scrgbClr r="0" g="0" b="0"/>
          </a:effectRef>
          <a:fontRef idx="minor"/>
        </p:style>
        <p:txBody>
          <a:bodyPr>
            <a:normAutofit lnSpcReduction="10000"/>
          </a:bodyPr>
          <a:lstStyle/>
          <a:p>
            <a:pPr marL="228600" indent="-228240">
              <a:lnSpc>
                <a:spcPct val="90000"/>
              </a:lnSpc>
              <a:spcBef>
                <a:spcPts val="1001"/>
              </a:spcBef>
              <a:buClr>
                <a:srgbClr val="FFFFFF"/>
              </a:buClr>
              <a:buFont typeface="Arial"/>
              <a:buChar char="•"/>
            </a:pPr>
            <a:r>
              <a:rPr lang="en-US" sz="2800" b="0" strike="noStrike" spc="-1" dirty="0">
                <a:solidFill>
                  <a:srgbClr val="FFFFFF"/>
                </a:solidFill>
                <a:latin typeface="Gulim"/>
              </a:rPr>
              <a:t>Load.In will provide customized expert instructions</a:t>
            </a:r>
            <a:endParaRPr lang="en-US" sz="2800" b="0" strike="noStrike" spc="-1" dirty="0">
              <a:latin typeface="Arial"/>
            </a:endParaRPr>
          </a:p>
          <a:p>
            <a:pPr marL="685800" lvl="1" indent="-228240">
              <a:lnSpc>
                <a:spcPct val="90000"/>
              </a:lnSpc>
              <a:spcBef>
                <a:spcPts val="499"/>
              </a:spcBef>
              <a:buClr>
                <a:srgbClr val="FFFFFF"/>
              </a:buClr>
              <a:buFont typeface="Arial"/>
              <a:buChar char="•"/>
            </a:pPr>
            <a:r>
              <a:rPr lang="en-US" sz="2400" b="0" strike="noStrike" spc="-1" dirty="0">
                <a:solidFill>
                  <a:srgbClr val="FFFFFF"/>
                </a:solidFill>
                <a:latin typeface="Gulim"/>
              </a:rPr>
              <a:t>Truck loading instructions based on photogrammetry</a:t>
            </a:r>
            <a:endParaRPr lang="en-US" sz="2400" b="0" strike="noStrike" spc="-1" dirty="0">
              <a:latin typeface="Arial"/>
            </a:endParaRPr>
          </a:p>
          <a:p>
            <a:pPr marL="685800" lvl="1" indent="-228240">
              <a:lnSpc>
                <a:spcPct val="90000"/>
              </a:lnSpc>
              <a:spcBef>
                <a:spcPts val="499"/>
              </a:spcBef>
              <a:buClr>
                <a:srgbClr val="FFFFFF"/>
              </a:buClr>
              <a:buFont typeface="Arial"/>
              <a:buChar char="•"/>
            </a:pPr>
            <a:r>
              <a:rPr lang="en-US" sz="2400" b="0" strike="noStrike" spc="-1" dirty="0">
                <a:solidFill>
                  <a:srgbClr val="FFFFFF"/>
                </a:solidFill>
                <a:latin typeface="Gulim"/>
              </a:rPr>
              <a:t>Cost minimization based on input data</a:t>
            </a:r>
            <a:endParaRPr lang="en-US" sz="2400" b="0" strike="noStrike" spc="-1" dirty="0">
              <a:latin typeface="Arial"/>
            </a:endParaRPr>
          </a:p>
          <a:p>
            <a:pPr marL="685800" lvl="1" indent="-228240">
              <a:lnSpc>
                <a:spcPct val="90000"/>
              </a:lnSpc>
              <a:spcBef>
                <a:spcPts val="499"/>
              </a:spcBef>
              <a:buClr>
                <a:srgbClr val="FFFFFF"/>
              </a:buClr>
              <a:buFont typeface="Arial"/>
              <a:buChar char="•"/>
            </a:pPr>
            <a:r>
              <a:rPr lang="en-US" sz="2400" b="0" strike="noStrike" spc="-1" dirty="0">
                <a:solidFill>
                  <a:srgbClr val="FFFFFF"/>
                </a:solidFill>
                <a:latin typeface="Gulim"/>
              </a:rPr>
              <a:t>Map of truck available to assist in finding boxes</a:t>
            </a:r>
          </a:p>
          <a:p>
            <a:pPr marL="685800" lvl="1" indent="-228240">
              <a:lnSpc>
                <a:spcPct val="90000"/>
              </a:lnSpc>
              <a:spcBef>
                <a:spcPts val="499"/>
              </a:spcBef>
              <a:buClr>
                <a:srgbClr val="FFFFFF"/>
              </a:buClr>
              <a:buFont typeface="Arial"/>
              <a:buChar char="•"/>
            </a:pPr>
            <a:r>
              <a:rPr lang="en-US" sz="2400" spc="-1" dirty="0">
                <a:solidFill>
                  <a:srgbClr val="FFFFFF"/>
                </a:solidFill>
                <a:latin typeface="Gulim"/>
              </a:rPr>
              <a:t>Provide unique insights to moves due to captured analytics</a:t>
            </a:r>
            <a:endParaRPr lang="en-US" sz="2400" b="0" strike="noStrike" spc="-1" dirty="0">
              <a:latin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2" name="CustomShape 1"/>
          <p:cNvSpPr/>
          <p:nvPr/>
        </p:nvSpPr>
        <p:spPr>
          <a:xfrm>
            <a:off x="838080" y="365040"/>
            <a:ext cx="105148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86000" lnSpcReduction="10000"/>
          </a:bodyPr>
          <a:lstStyle/>
          <a:p>
            <a:pPr algn="ctr">
              <a:lnSpc>
                <a:spcPct val="90000"/>
              </a:lnSpc>
            </a:pPr>
            <a:r>
              <a:rPr lang="en-US" sz="4000" b="0" strike="noStrike" spc="-1">
                <a:solidFill>
                  <a:srgbClr val="6DD1A1"/>
                </a:solidFill>
                <a:latin typeface="Gulim"/>
                <a:ea typeface="DejaVu Sans"/>
              </a:rPr>
              <a:t>Who is Team Yellow?</a:t>
            </a:r>
            <a:endParaRPr lang="en-US" sz="4000" b="0" strike="noStrike" spc="-1">
              <a:latin typeface="Arial"/>
            </a:endParaRPr>
          </a:p>
        </p:txBody>
      </p:sp>
      <p:sp>
        <p:nvSpPr>
          <p:cNvPr id="573" name="CustomShape 2"/>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1A099C6E-633A-4C20-8213-942E044821C5}" type="datetime1">
              <a:rPr lang="en-US" sz="1200" b="1" strike="noStrike" spc="-1">
                <a:solidFill>
                  <a:srgbClr val="FFFFFF"/>
                </a:solidFill>
                <a:latin typeface="Gulim"/>
                <a:ea typeface="DejaVu Sans"/>
              </a:rPr>
              <a:t>11/1/2020</a:t>
            </a:fld>
            <a:endParaRPr lang="en-US" sz="1200" b="0" strike="noStrike" spc="-1">
              <a:latin typeface="Arial"/>
            </a:endParaRPr>
          </a:p>
        </p:txBody>
      </p:sp>
      <p:sp>
        <p:nvSpPr>
          <p:cNvPr id="574" name="CustomShape 3"/>
          <p:cNvSpPr/>
          <p:nvPr/>
        </p:nvSpPr>
        <p:spPr>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FFFFFF"/>
                </a:solidFill>
                <a:latin typeface="Gulim"/>
                <a:ea typeface="DejaVu Sans"/>
              </a:rPr>
              <a:t>CS 410 – Team Yellow – Load.In – Feasibility </a:t>
            </a:r>
            <a:endParaRPr lang="en-US" sz="1200" b="0" strike="noStrike" spc="-1">
              <a:latin typeface="Arial"/>
            </a:endParaRPr>
          </a:p>
        </p:txBody>
      </p:sp>
      <p:sp>
        <p:nvSpPr>
          <p:cNvPr id="575" name="CustomShape 4"/>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CE16C068-51A0-4166-83B0-77175B0DBBFB}" type="slidenum">
              <a:rPr lang="en-US" sz="1200" b="1" strike="noStrike" spc="-1">
                <a:solidFill>
                  <a:srgbClr val="FFFFFF"/>
                </a:solidFill>
                <a:latin typeface="Gulim"/>
                <a:ea typeface="DejaVu Sans"/>
              </a:rPr>
              <a:t>3</a:t>
            </a:fld>
            <a:endParaRPr lang="en-US" sz="1200" b="0" strike="noStrike" spc="-1">
              <a:latin typeface="Arial"/>
            </a:endParaRPr>
          </a:p>
        </p:txBody>
      </p:sp>
      <p:grpSp>
        <p:nvGrpSpPr>
          <p:cNvPr id="576" name="Group 5"/>
          <p:cNvGrpSpPr/>
          <p:nvPr/>
        </p:nvGrpSpPr>
        <p:grpSpPr>
          <a:xfrm>
            <a:off x="1332720" y="1158840"/>
            <a:ext cx="9525960" cy="5137200"/>
            <a:chOff x="1332720" y="1158840"/>
            <a:chExt cx="9525960" cy="5137200"/>
          </a:xfrm>
        </p:grpSpPr>
        <p:pic>
          <p:nvPicPr>
            <p:cNvPr id="577" name="Byron" descr="A person looking at the camera&#10;&#10;Description automatically generated"/>
            <p:cNvPicPr/>
            <p:nvPr/>
          </p:nvPicPr>
          <p:blipFill>
            <a:blip r:embed="rId3"/>
            <a:srcRect t="12499" b="12499"/>
            <a:stretch/>
          </p:blipFill>
          <p:spPr>
            <a:xfrm>
              <a:off x="1346400" y="1158840"/>
              <a:ext cx="2107440" cy="2107440"/>
            </a:xfrm>
            <a:prstGeom prst="rect">
              <a:avLst/>
            </a:prstGeom>
            <a:ln>
              <a:noFill/>
            </a:ln>
          </p:spPr>
        </p:pic>
        <p:pic>
          <p:nvPicPr>
            <p:cNvPr id="578" name="Lance" descr="A person wearing a blue hat&#10;&#10;Description automatically generated"/>
            <p:cNvPicPr/>
            <p:nvPr/>
          </p:nvPicPr>
          <p:blipFill>
            <a:blip r:embed="rId4"/>
            <a:srcRect t="10945" b="10945"/>
            <a:stretch/>
          </p:blipFill>
          <p:spPr>
            <a:xfrm>
              <a:off x="3814560" y="1158840"/>
              <a:ext cx="2107440" cy="2107440"/>
            </a:xfrm>
            <a:prstGeom prst="rect">
              <a:avLst/>
            </a:prstGeom>
            <a:ln>
              <a:noFill/>
            </a:ln>
          </p:spPr>
        </p:pic>
        <p:pic>
          <p:nvPicPr>
            <p:cNvPr id="579" name="Greg" descr="A person posing for the camera&#10;&#10;Description automatically generated"/>
            <p:cNvPicPr/>
            <p:nvPr/>
          </p:nvPicPr>
          <p:blipFill>
            <a:blip r:embed="rId5"/>
            <a:srcRect l="-403" t="11885" r="403" b="31891"/>
            <a:stretch/>
          </p:blipFill>
          <p:spPr>
            <a:xfrm>
              <a:off x="6283080" y="1158840"/>
              <a:ext cx="2107440" cy="2107440"/>
            </a:xfrm>
            <a:prstGeom prst="rect">
              <a:avLst/>
            </a:prstGeom>
            <a:ln>
              <a:noFill/>
            </a:ln>
          </p:spPr>
        </p:pic>
        <p:pic>
          <p:nvPicPr>
            <p:cNvPr id="580" name="Jason" descr="A person posing for the camera&#10;&#10;Description automatically generated"/>
            <p:cNvPicPr/>
            <p:nvPr/>
          </p:nvPicPr>
          <p:blipFill>
            <a:blip r:embed="rId6"/>
            <a:srcRect l="16795" t="4963" r="9720" b="39139"/>
            <a:stretch/>
          </p:blipFill>
          <p:spPr>
            <a:xfrm>
              <a:off x="8751240" y="1158840"/>
              <a:ext cx="2107440" cy="2107440"/>
            </a:xfrm>
            <a:prstGeom prst="rect">
              <a:avLst/>
            </a:prstGeom>
            <a:ln>
              <a:noFill/>
            </a:ln>
          </p:spPr>
        </p:pic>
        <p:pic>
          <p:nvPicPr>
            <p:cNvPr id="581" name="Daniel" descr="A person smiling for the camera&#10;&#10;Description automatically generated"/>
            <p:cNvPicPr/>
            <p:nvPr/>
          </p:nvPicPr>
          <p:blipFill>
            <a:blip r:embed="rId7"/>
            <a:stretch/>
          </p:blipFill>
          <p:spPr>
            <a:xfrm>
              <a:off x="2658240" y="3777840"/>
              <a:ext cx="2107440" cy="2107440"/>
            </a:xfrm>
            <a:prstGeom prst="rect">
              <a:avLst/>
            </a:prstGeom>
            <a:ln>
              <a:noFill/>
            </a:ln>
          </p:spPr>
        </p:pic>
        <p:pic>
          <p:nvPicPr>
            <p:cNvPr id="582" name="Chris" descr="A child wearing a hat&#10;&#10;Description automatically generated"/>
            <p:cNvPicPr/>
            <p:nvPr/>
          </p:nvPicPr>
          <p:blipFill>
            <a:blip r:embed="rId8"/>
            <a:srcRect t="7602" b="7602"/>
            <a:stretch/>
          </p:blipFill>
          <p:spPr>
            <a:xfrm>
              <a:off x="5126400" y="3777840"/>
              <a:ext cx="2107440" cy="2107440"/>
            </a:xfrm>
            <a:prstGeom prst="rect">
              <a:avLst/>
            </a:prstGeom>
            <a:ln>
              <a:noFill/>
            </a:ln>
          </p:spPr>
        </p:pic>
        <p:pic>
          <p:nvPicPr>
            <p:cNvPr id="583" name="Paul" descr="A person standing in front of a brick building&#10;&#10;Description automatically generated"/>
            <p:cNvPicPr/>
            <p:nvPr/>
          </p:nvPicPr>
          <p:blipFill>
            <a:blip r:embed="rId9"/>
            <a:srcRect t="10582" b="10582"/>
            <a:stretch/>
          </p:blipFill>
          <p:spPr>
            <a:xfrm>
              <a:off x="7594560" y="3777840"/>
              <a:ext cx="2107440" cy="2107440"/>
            </a:xfrm>
            <a:prstGeom prst="rect">
              <a:avLst/>
            </a:prstGeom>
            <a:ln>
              <a:noFill/>
            </a:ln>
          </p:spPr>
        </p:pic>
        <p:sp>
          <p:nvSpPr>
            <p:cNvPr id="584" name="CustomShape 6"/>
            <p:cNvSpPr/>
            <p:nvPr/>
          </p:nvSpPr>
          <p:spPr>
            <a:xfrm>
              <a:off x="1332720" y="3281760"/>
              <a:ext cx="2121120" cy="395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spAutoFit/>
            </a:bodyPr>
            <a:lstStyle/>
            <a:p>
              <a:pPr algn="ctr">
                <a:lnSpc>
                  <a:spcPct val="100000"/>
                </a:lnSpc>
              </a:pPr>
              <a:r>
                <a:rPr lang="en-US" sz="2000" b="1" strike="noStrike" spc="-1">
                  <a:solidFill>
                    <a:srgbClr val="000000"/>
                  </a:solidFill>
                  <a:latin typeface="Gulim"/>
                  <a:ea typeface="DejaVu Sans"/>
                </a:rPr>
                <a:t>Byron Aquilino</a:t>
              </a:r>
              <a:endParaRPr lang="en-US" sz="2000" b="0" strike="noStrike" spc="-1">
                <a:latin typeface="Arial"/>
              </a:endParaRPr>
            </a:p>
          </p:txBody>
        </p:sp>
        <p:sp>
          <p:nvSpPr>
            <p:cNvPr id="585" name="CustomShape 7"/>
            <p:cNvSpPr/>
            <p:nvPr/>
          </p:nvSpPr>
          <p:spPr>
            <a:xfrm>
              <a:off x="3800160" y="3281760"/>
              <a:ext cx="2121120" cy="395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spAutoFit/>
            </a:bodyPr>
            <a:lstStyle/>
            <a:p>
              <a:pPr algn="ctr">
                <a:lnSpc>
                  <a:spcPct val="100000"/>
                </a:lnSpc>
              </a:pPr>
              <a:r>
                <a:rPr lang="en-US" sz="2000" b="1" strike="noStrike" spc="-1">
                  <a:solidFill>
                    <a:srgbClr val="000000"/>
                  </a:solidFill>
                  <a:latin typeface="Gulim"/>
                  <a:ea typeface="DejaVu Sans"/>
                </a:rPr>
                <a:t>Lance Perdue</a:t>
              </a:r>
              <a:endParaRPr lang="en-US" sz="2000" b="0" strike="noStrike" spc="-1">
                <a:latin typeface="Arial"/>
              </a:endParaRPr>
            </a:p>
          </p:txBody>
        </p:sp>
        <p:sp>
          <p:nvSpPr>
            <p:cNvPr id="586" name="CustomShape 8"/>
            <p:cNvSpPr/>
            <p:nvPr/>
          </p:nvSpPr>
          <p:spPr>
            <a:xfrm>
              <a:off x="6267240" y="3281760"/>
              <a:ext cx="2121120" cy="395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spAutoFit/>
            </a:bodyPr>
            <a:lstStyle/>
            <a:p>
              <a:pPr algn="ctr">
                <a:lnSpc>
                  <a:spcPct val="100000"/>
                </a:lnSpc>
              </a:pPr>
              <a:r>
                <a:rPr lang="en-US" sz="2000" b="1" strike="noStrike" spc="-1">
                  <a:solidFill>
                    <a:srgbClr val="000000"/>
                  </a:solidFill>
                  <a:latin typeface="Gulim"/>
                  <a:ea typeface="DejaVu Sans"/>
                </a:rPr>
                <a:t>Greg Kukanich</a:t>
              </a:r>
              <a:endParaRPr lang="en-US" sz="2000" b="0" strike="noStrike" spc="-1">
                <a:latin typeface="Arial"/>
              </a:endParaRPr>
            </a:p>
          </p:txBody>
        </p:sp>
        <p:sp>
          <p:nvSpPr>
            <p:cNvPr id="587" name="CustomShape 9"/>
            <p:cNvSpPr/>
            <p:nvPr/>
          </p:nvSpPr>
          <p:spPr>
            <a:xfrm>
              <a:off x="8737200" y="3281760"/>
              <a:ext cx="2121120" cy="395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spAutoFit/>
            </a:bodyPr>
            <a:lstStyle/>
            <a:p>
              <a:pPr algn="ctr">
                <a:lnSpc>
                  <a:spcPct val="100000"/>
                </a:lnSpc>
              </a:pPr>
              <a:r>
                <a:rPr lang="en-US" sz="2000" b="1" strike="noStrike" spc="-1">
                  <a:solidFill>
                    <a:srgbClr val="000000"/>
                  </a:solidFill>
                  <a:latin typeface="Gulim"/>
                  <a:ea typeface="DejaVu Sans"/>
                </a:rPr>
                <a:t>Jason Moran</a:t>
              </a:r>
              <a:endParaRPr lang="en-US" sz="2000" b="0" strike="noStrike" spc="-1">
                <a:latin typeface="Arial"/>
              </a:endParaRPr>
            </a:p>
          </p:txBody>
        </p:sp>
        <p:sp>
          <p:nvSpPr>
            <p:cNvPr id="588" name="CustomShape 10"/>
            <p:cNvSpPr/>
            <p:nvPr/>
          </p:nvSpPr>
          <p:spPr>
            <a:xfrm>
              <a:off x="2631960" y="5900760"/>
              <a:ext cx="2121120" cy="395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spAutoFit/>
            </a:bodyPr>
            <a:lstStyle/>
            <a:p>
              <a:pPr algn="ctr">
                <a:lnSpc>
                  <a:spcPct val="100000"/>
                </a:lnSpc>
              </a:pPr>
              <a:r>
                <a:rPr lang="en-US" sz="2000" b="1" strike="noStrike" spc="-1">
                  <a:solidFill>
                    <a:srgbClr val="000000"/>
                  </a:solidFill>
                  <a:latin typeface="Gulim"/>
                  <a:ea typeface="DejaVu Sans"/>
                </a:rPr>
                <a:t>Daniel Reyna</a:t>
              </a:r>
              <a:endParaRPr lang="en-US" sz="2000" b="0" strike="noStrike" spc="-1">
                <a:latin typeface="Arial"/>
              </a:endParaRPr>
            </a:p>
          </p:txBody>
        </p:sp>
        <p:sp>
          <p:nvSpPr>
            <p:cNvPr id="589" name="CustomShape 11"/>
            <p:cNvSpPr/>
            <p:nvPr/>
          </p:nvSpPr>
          <p:spPr>
            <a:xfrm>
              <a:off x="5135040" y="5900760"/>
              <a:ext cx="2121120" cy="395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spAutoFit/>
            </a:bodyPr>
            <a:lstStyle/>
            <a:p>
              <a:pPr algn="ctr">
                <a:lnSpc>
                  <a:spcPct val="100000"/>
                </a:lnSpc>
              </a:pPr>
              <a:r>
                <a:rPr lang="en-US" sz="2000" b="1" strike="noStrike" spc="-1">
                  <a:solidFill>
                    <a:srgbClr val="000000"/>
                  </a:solidFill>
                  <a:latin typeface="Gulim"/>
                  <a:ea typeface="DejaVu Sans"/>
                </a:rPr>
                <a:t>Chris Miller</a:t>
              </a:r>
              <a:endParaRPr lang="en-US" sz="2000" b="0" strike="noStrike" spc="-1">
                <a:latin typeface="Arial"/>
              </a:endParaRPr>
            </a:p>
          </p:txBody>
        </p:sp>
        <p:sp>
          <p:nvSpPr>
            <p:cNvPr id="590" name="CustomShape 12"/>
            <p:cNvSpPr/>
            <p:nvPr/>
          </p:nvSpPr>
          <p:spPr>
            <a:xfrm>
              <a:off x="7603200" y="5900760"/>
              <a:ext cx="2121120" cy="395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spAutoFit/>
            </a:bodyPr>
            <a:lstStyle/>
            <a:p>
              <a:pPr algn="ctr">
                <a:lnSpc>
                  <a:spcPct val="100000"/>
                </a:lnSpc>
              </a:pPr>
              <a:r>
                <a:rPr lang="en-US" sz="2000" b="1" strike="noStrike" spc="-1">
                  <a:solidFill>
                    <a:srgbClr val="000000"/>
                  </a:solidFill>
                  <a:latin typeface="Gulim"/>
                  <a:ea typeface="DejaVu Sans"/>
                </a:rPr>
                <a:t>Paul Rodriguez</a:t>
              </a:r>
              <a:endParaRPr lang="en-US" sz="2000" b="0" strike="noStrike" spc="-1">
                <a:latin typeface="Arial"/>
              </a:endParaRPr>
            </a:p>
          </p:txBody>
        </p:sp>
      </p:grpSp>
    </p:spTree>
  </p:cSld>
  <p:clrMapOvr>
    <a:masterClrMapping/>
  </p:clrMapOvr>
  <mc:AlternateContent xmlns:mc="http://schemas.openxmlformats.org/markup-compatibility/2006" xmlns:p14="http://schemas.microsoft.com/office/powerpoint/2010/main">
    <mc:Choice Requires="p14">
      <p:transition p14:dur="250">
        <p:pull/>
      </p:transition>
    </mc:Choice>
    <mc:Fallback xmlns="" xmlns:p15="http://schemas.microsoft.com/office/powerpoint/2012/main">
      <p:transition>
        <p:pull dir="l"/>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 name="TextShape 1"/>
          <p:cNvSpPr txBox="1"/>
          <p:nvPr/>
        </p:nvSpPr>
        <p:spPr>
          <a:xfrm>
            <a:off x="8610480" y="6311880"/>
            <a:ext cx="2742840" cy="545760"/>
          </a:xfrm>
          <a:prstGeom prst="rect">
            <a:avLst/>
          </a:prstGeom>
          <a:noFill/>
          <a:ln>
            <a:noFill/>
          </a:ln>
        </p:spPr>
        <p:txBody>
          <a:bodyPr anchor="ctr">
            <a:noAutofit/>
          </a:bodyPr>
          <a:lstStyle/>
          <a:p>
            <a:pPr algn="r">
              <a:lnSpc>
                <a:spcPct val="100000"/>
              </a:lnSpc>
            </a:pPr>
            <a:fld id="{D3B892FC-90D1-4496-AE2B-9D4BB0E1D2B7}" type="slidenum">
              <a:rPr lang="en-US" sz="1200" b="1" strike="noStrike" spc="-1">
                <a:solidFill>
                  <a:srgbClr val="FFFFFF"/>
                </a:solidFill>
                <a:latin typeface="Arial"/>
                <a:ea typeface="DejaVu Sans"/>
              </a:rPr>
              <a:t>30</a:t>
            </a:fld>
            <a:endParaRPr lang="en-US" sz="1200" b="0" strike="noStrike" spc="-1">
              <a:latin typeface="Times New Roman"/>
            </a:endParaRPr>
          </a:p>
        </p:txBody>
      </p:sp>
      <p:sp>
        <p:nvSpPr>
          <p:cNvPr id="799" name="CustomShape 2"/>
          <p:cNvSpPr/>
          <p:nvPr/>
        </p:nvSpPr>
        <p:spPr>
          <a:xfrm>
            <a:off x="0" y="0"/>
            <a:ext cx="12191760" cy="68576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p:style>
      </p:sp>
      <p:grpSp>
        <p:nvGrpSpPr>
          <p:cNvPr id="800" name="Group 3"/>
          <p:cNvGrpSpPr/>
          <p:nvPr/>
        </p:nvGrpSpPr>
        <p:grpSpPr>
          <a:xfrm>
            <a:off x="5634000" y="2640600"/>
            <a:ext cx="923400" cy="1568160"/>
            <a:chOff x="5634000" y="2640600"/>
            <a:chExt cx="923400" cy="1568160"/>
          </a:xfrm>
        </p:grpSpPr>
        <p:grpSp>
          <p:nvGrpSpPr>
            <p:cNvPr id="801" name="Group 4"/>
            <p:cNvGrpSpPr/>
            <p:nvPr/>
          </p:nvGrpSpPr>
          <p:grpSpPr>
            <a:xfrm>
              <a:off x="5634000" y="2640600"/>
              <a:ext cx="923400" cy="916920"/>
              <a:chOff x="5634000" y="2640600"/>
              <a:chExt cx="923400" cy="916920"/>
            </a:xfrm>
          </p:grpSpPr>
          <p:grpSp>
            <p:nvGrpSpPr>
              <p:cNvPr id="802" name="Group 5"/>
              <p:cNvGrpSpPr/>
              <p:nvPr/>
            </p:nvGrpSpPr>
            <p:grpSpPr>
              <a:xfrm>
                <a:off x="5634000" y="2640600"/>
                <a:ext cx="923400" cy="916920"/>
                <a:chOff x="5634000" y="2640600"/>
                <a:chExt cx="923400" cy="916920"/>
              </a:xfrm>
            </p:grpSpPr>
            <p:sp>
              <p:nvSpPr>
                <p:cNvPr id="803" name="CustomShape 6"/>
                <p:cNvSpPr/>
                <p:nvPr/>
              </p:nvSpPr>
              <p:spPr>
                <a:xfrm>
                  <a:off x="5634000" y="2640600"/>
                  <a:ext cx="259200" cy="25920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804" name="CustomShape 7"/>
                <p:cNvSpPr/>
                <p:nvPr/>
              </p:nvSpPr>
              <p:spPr>
                <a:xfrm>
                  <a:off x="5966280" y="2640600"/>
                  <a:ext cx="259200" cy="25920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805" name="CustomShape 8"/>
                <p:cNvSpPr/>
                <p:nvPr/>
              </p:nvSpPr>
              <p:spPr>
                <a:xfrm>
                  <a:off x="6293520" y="3298320"/>
                  <a:ext cx="259200" cy="25920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806" name="CustomShape 9"/>
                <p:cNvSpPr/>
                <p:nvPr/>
              </p:nvSpPr>
              <p:spPr>
                <a:xfrm>
                  <a:off x="6298200" y="2640600"/>
                  <a:ext cx="259200" cy="25920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807" name="CustomShape 10"/>
              <p:cNvSpPr/>
              <p:nvPr/>
            </p:nvSpPr>
            <p:spPr>
              <a:xfrm>
                <a:off x="5966280" y="3298320"/>
                <a:ext cx="259200" cy="25920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808" name="CustomShape 11"/>
              <p:cNvSpPr/>
              <p:nvPr/>
            </p:nvSpPr>
            <p:spPr>
              <a:xfrm>
                <a:off x="6293520" y="2966760"/>
                <a:ext cx="259200" cy="25920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809" name="CustomShape 12"/>
            <p:cNvSpPr/>
            <p:nvPr/>
          </p:nvSpPr>
          <p:spPr>
            <a:xfrm>
              <a:off x="5966280" y="3949560"/>
              <a:ext cx="259200" cy="25920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Tree>
  </p:cSld>
  <p:clrMapOvr>
    <a:masterClrMapping/>
  </p:clrMapOvr>
  <mc:AlternateContent xmlns:mc="http://schemas.openxmlformats.org/markup-compatibility/2006" xmlns:p14="http://schemas.microsoft.com/office/powerpoint/2010/main">
    <mc:Choice Requires="p14">
      <p:transition p14:dur="250">
        <p:pull dir="r"/>
      </p:transition>
    </mc:Choice>
    <mc:Fallback xmlns="" xmlns:p15="http://schemas.microsoft.com/office/powerpoint/2012/main">
      <p:transition>
        <p:pull dir="r"/>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0" name="CustomShape 1"/>
          <p:cNvSpPr/>
          <p:nvPr/>
        </p:nvSpPr>
        <p:spPr>
          <a:xfrm>
            <a:off x="12600" y="0"/>
            <a:ext cx="12191400" cy="68572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811" name="CustomShape 2"/>
          <p:cNvSpPr/>
          <p:nvPr/>
        </p:nvSpPr>
        <p:spPr>
          <a:xfrm>
            <a:off x="838080" y="137160"/>
            <a:ext cx="10514880" cy="7635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90000"/>
              </a:lnSpc>
            </a:pPr>
            <a:r>
              <a:rPr lang="en-US" sz="4400" b="0" strike="noStrike" spc="-1">
                <a:solidFill>
                  <a:srgbClr val="5F5F5F"/>
                </a:solidFill>
                <a:latin typeface="Gulim"/>
                <a:ea typeface="DejaVu Sans"/>
              </a:rPr>
              <a:t>Sources:</a:t>
            </a:r>
            <a:endParaRPr lang="en-US" sz="4400" b="0" strike="noStrike" spc="-1">
              <a:latin typeface="Arial"/>
            </a:endParaRPr>
          </a:p>
        </p:txBody>
      </p:sp>
      <p:sp>
        <p:nvSpPr>
          <p:cNvPr id="812" name="CustomShape 3"/>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gn="r">
              <a:lnSpc>
                <a:spcPct val="100000"/>
              </a:lnSpc>
            </a:pPr>
            <a:fld id="{3F10E831-BB20-4C98-8D06-9B640AF963D5}" type="slidenum">
              <a:rPr lang="en-US" sz="1200" b="1" strike="noStrike" spc="-1">
                <a:solidFill>
                  <a:srgbClr val="FFFFFF"/>
                </a:solidFill>
                <a:latin typeface="Gulim"/>
                <a:ea typeface="DejaVu Sans"/>
              </a:rPr>
              <a:t>31</a:t>
            </a:fld>
            <a:endParaRPr lang="en-US" sz="1200" b="0" strike="noStrike" spc="-1">
              <a:latin typeface="Arial"/>
            </a:endParaRPr>
          </a:p>
        </p:txBody>
      </p:sp>
      <p:sp>
        <p:nvSpPr>
          <p:cNvPr id="813" name="CustomShape 4"/>
          <p:cNvSpPr/>
          <p:nvPr/>
        </p:nvSpPr>
        <p:spPr>
          <a:xfrm>
            <a:off x="838080" y="1132200"/>
            <a:ext cx="10146600" cy="4992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343080" indent="-342360">
              <a:lnSpc>
                <a:spcPct val="150000"/>
              </a:lnSpc>
              <a:buClr>
                <a:srgbClr val="5F5F5F"/>
              </a:buClr>
              <a:buFont typeface="Arial"/>
              <a:buChar char="•"/>
            </a:pPr>
            <a:r>
              <a:rPr lang="en-US" sz="1200" b="0" strike="noStrike" spc="-1">
                <a:solidFill>
                  <a:srgbClr val="5F5F5F"/>
                </a:solidFill>
                <a:latin typeface="Gulim"/>
                <a:ea typeface="DejaVu Sans"/>
              </a:rPr>
              <a:t>The Top 5 Moving Mistakes Across America. (2019, August 13). Article. https://www.article.com/blog/top-5-moving-mistakes/</a:t>
            </a:r>
            <a:endParaRPr lang="en-US" sz="1200" b="0" strike="noStrike" spc="-1">
              <a:latin typeface="Arial"/>
            </a:endParaRPr>
          </a:p>
          <a:p>
            <a:pPr marL="343080" indent="-342360">
              <a:lnSpc>
                <a:spcPct val="150000"/>
              </a:lnSpc>
              <a:buClr>
                <a:srgbClr val="5F5F5F"/>
              </a:buClr>
              <a:buFont typeface="Arial"/>
              <a:buChar char="•"/>
            </a:pPr>
            <a:r>
              <a:rPr lang="en-US" sz="1200" b="0" strike="noStrike" spc="-1">
                <a:solidFill>
                  <a:srgbClr val="5F5F5F"/>
                </a:solidFill>
                <a:latin typeface="Gulim"/>
                <a:ea typeface="DejaVu Sans"/>
              </a:rPr>
              <a:t>Economy Moving &amp; Storage, LLC. (2015, January 4). How to properly pack and load a moving truck- Movers Cincinnati. YouTube. https://www.youtube.com/watch?v=rjmofUZOdwo&amp;feature=youtu.be</a:t>
            </a:r>
            <a:endParaRPr lang="en-US" sz="1200" b="0" strike="noStrike" spc="-1">
              <a:latin typeface="Arial"/>
            </a:endParaRPr>
          </a:p>
          <a:p>
            <a:pPr marL="343080" indent="-342360">
              <a:lnSpc>
                <a:spcPct val="150000"/>
              </a:lnSpc>
              <a:buClr>
                <a:srgbClr val="5F5F5F"/>
              </a:buClr>
              <a:buFont typeface="Arial"/>
              <a:buChar char="•"/>
            </a:pPr>
            <a:r>
              <a:rPr lang="en-US" sz="1200" b="0" strike="noStrike" spc="-1">
                <a:solidFill>
                  <a:srgbClr val="5F5F5F"/>
                </a:solidFill>
                <a:latin typeface="Gulim"/>
                <a:ea typeface="DejaVu Sans"/>
              </a:rPr>
              <a:t>CADCode Systems. (n.d.). Optimizing &amp; Machining | CADCode Systems. CADCode.Com. Retrieved September 20, 2020, from https://www.cadcode.com/category/categories/optimizing-machining</a:t>
            </a:r>
            <a:endParaRPr lang="en-US" sz="1200" b="0" strike="noStrike" spc="-1">
              <a:latin typeface="Arial"/>
            </a:endParaRPr>
          </a:p>
          <a:p>
            <a:pPr marL="343080" indent="-342360">
              <a:lnSpc>
                <a:spcPct val="150000"/>
              </a:lnSpc>
              <a:buClr>
                <a:srgbClr val="5F5F5F"/>
              </a:buClr>
              <a:buFont typeface="Arial"/>
              <a:buChar char="•"/>
            </a:pPr>
            <a:r>
              <a:rPr lang="en-US" sz="1200" b="0" strike="noStrike" spc="-1">
                <a:solidFill>
                  <a:srgbClr val="5F5F5F"/>
                </a:solidFill>
                <a:latin typeface="Gulim"/>
                <a:ea typeface="DejaVu Sans"/>
              </a:rPr>
              <a:t>Dube, E. (2020, September 20). OPTIMIZING THREE-DIMENSIONAL BIN PACKING THROUGH SIMULATION. Semantics Scholar. https://www.semanticscholar.org/paper/OPTIMIZING-THREE-DIMENSIONAL-BIN-PACKING-THROUGH-Dube/bb9986af2f26f7726fcef1bc684eac8239c9b853#references</a:t>
            </a:r>
            <a:endParaRPr lang="en-US" sz="1200" b="0" strike="noStrike" spc="-1">
              <a:latin typeface="Arial"/>
            </a:endParaRPr>
          </a:p>
          <a:p>
            <a:pPr marL="343080" indent="-342360">
              <a:lnSpc>
                <a:spcPct val="150000"/>
              </a:lnSpc>
              <a:buClr>
                <a:srgbClr val="5F5F5F"/>
              </a:buClr>
              <a:buFont typeface="Arial"/>
              <a:buChar char="•"/>
            </a:pPr>
            <a:r>
              <a:rPr lang="en-US" sz="1200" b="0" strike="noStrike" spc="-1">
                <a:solidFill>
                  <a:srgbClr val="5F5F5F"/>
                </a:solidFill>
                <a:latin typeface="Gulim"/>
                <a:ea typeface="DejaVu Sans"/>
              </a:rPr>
              <a:t>Knoblauch, M. (2019, May 8). One in ten Americans would prefer a week in jail over moving. New York Post. https://nypost.com/2019/05/08/one-in-ten-americans-would-prefer-a-week-in-jail-over-moving/</a:t>
            </a:r>
            <a:endParaRPr lang="en-US" sz="1200" b="0" strike="noStrike" spc="-1">
              <a:latin typeface="Arial"/>
            </a:endParaRPr>
          </a:p>
          <a:p>
            <a:pPr marL="343080" indent="-342360">
              <a:lnSpc>
                <a:spcPct val="150000"/>
              </a:lnSpc>
              <a:buClr>
                <a:srgbClr val="5F5F5F"/>
              </a:buClr>
              <a:buFont typeface="Arial"/>
              <a:buChar char="•"/>
            </a:pPr>
            <a:r>
              <a:rPr lang="en-US" sz="1200" b="0" strike="noStrike" spc="-1">
                <a:solidFill>
                  <a:srgbClr val="5F5F5F"/>
                </a:solidFill>
                <a:latin typeface="Gulim"/>
                <a:ea typeface="DejaVu Sans"/>
              </a:rPr>
              <a:t>The American Institute of Stress. (n.d.). The Holmes-Rahe Stress Inventory PDF. Retrieved September 20, 2020, from https://www.stress.org/wp-content/uploads/2019/04/stress-inventory-1.pdf</a:t>
            </a:r>
            <a:endParaRPr lang="en-US" sz="1200" b="0" strike="noStrike" spc="-1">
              <a:latin typeface="Arial"/>
            </a:endParaRPr>
          </a:p>
          <a:p>
            <a:pPr marL="343080" indent="-342360">
              <a:lnSpc>
                <a:spcPct val="150000"/>
              </a:lnSpc>
              <a:buClr>
                <a:srgbClr val="5F5F5F"/>
              </a:buClr>
              <a:buFont typeface="Arial"/>
              <a:buChar char="•"/>
            </a:pPr>
            <a:r>
              <a:rPr lang="en-US" sz="1200" b="0" strike="noStrike" spc="-1">
                <a:solidFill>
                  <a:srgbClr val="5F5F5F"/>
                </a:solidFill>
                <a:latin typeface="Gulim"/>
                <a:ea typeface="DejaVu Sans"/>
              </a:rPr>
              <a:t>Wood, T. (2020, January 6). Moving Industry Statistics. MoveBuddha. https://www.movebuddha.com/blog/moving-industry-statistics/</a:t>
            </a:r>
            <a:endParaRPr lang="en-US" sz="1200" b="0" strike="noStrike" spc="-1">
              <a:latin typeface="Arial"/>
            </a:endParaRPr>
          </a:p>
          <a:p>
            <a:pPr marL="343080" indent="-342360">
              <a:lnSpc>
                <a:spcPct val="150000"/>
              </a:lnSpc>
              <a:buClr>
                <a:srgbClr val="5F5F5F"/>
              </a:buClr>
              <a:buFont typeface="Arial"/>
              <a:buChar char="•"/>
            </a:pPr>
            <a:r>
              <a:rPr lang="en-US" sz="1200" b="0" strike="noStrike" spc="-1">
                <a:solidFill>
                  <a:srgbClr val="5F5F5F"/>
                </a:solidFill>
                <a:latin typeface="Gulim"/>
                <a:ea typeface="DejaVu Sans"/>
              </a:rPr>
              <a:t>Nat and Friends. (2017, April 18). Google Earth’s Incredible 3D Imagery, Explained. YouTube. https://www.youtube.com/watch?v=suo_aUTUpps&amp;feature=youtu.be</a:t>
            </a:r>
            <a:endParaRPr lang="en-US" sz="1200" b="0" strike="noStrike" spc="-1">
              <a:latin typeface="Arial"/>
            </a:endParaRPr>
          </a:p>
          <a:p>
            <a:pPr marL="343080" indent="-342360">
              <a:lnSpc>
                <a:spcPct val="150000"/>
              </a:lnSpc>
              <a:buClr>
                <a:srgbClr val="5F5F5F"/>
              </a:buClr>
              <a:buFont typeface="Arial"/>
              <a:buChar char="•"/>
            </a:pPr>
            <a:r>
              <a:rPr lang="en-US" sz="1200" b="0" strike="noStrike" spc="-1">
                <a:solidFill>
                  <a:srgbClr val="5F5F5F"/>
                </a:solidFill>
                <a:latin typeface="Gulim"/>
                <a:ea typeface="DejaVu Sans"/>
              </a:rPr>
              <a:t>Collins, T. (2018, April 20). A Look Into Photogrammetry and Video Games - Tiger Collins. Medium. https://medium.com/@homicidalnacho/a-look-into-photogrammetry-and-video-games-71d602f51c31</a:t>
            </a:r>
            <a:br/>
            <a:r>
              <a:rPr lang="en-US" sz="1200" b="0" strike="noStrike" spc="-1">
                <a:solidFill>
                  <a:srgbClr val="5F5F5F"/>
                </a:solidFill>
                <a:latin typeface="Gulim"/>
                <a:ea typeface="DejaVu Sans"/>
              </a:rPr>
              <a:t> </a:t>
            </a:r>
            <a:endParaRPr lang="en-US" sz="1200" b="0" strike="noStrike" spc="-1">
              <a:latin typeface="Arial"/>
            </a:endParaRPr>
          </a:p>
          <a:p>
            <a:pPr>
              <a:lnSpc>
                <a:spcPct val="150000"/>
              </a:lnSpc>
            </a:pPr>
            <a:endParaRPr lang="en-US" sz="1200" b="0" strike="noStrike" spc="-1">
              <a:latin typeface="Arial"/>
            </a:endParaRPr>
          </a:p>
          <a:p>
            <a:pPr>
              <a:lnSpc>
                <a:spcPct val="150000"/>
              </a:lnSpc>
            </a:pPr>
            <a:endParaRPr lang="en-US" sz="1200" b="0" strike="noStrike" spc="-1">
              <a:latin typeface="Arial"/>
            </a:endParaRPr>
          </a:p>
        </p:txBody>
      </p:sp>
      <p:sp>
        <p:nvSpPr>
          <p:cNvPr id="814" name="CustomShape 5"/>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78CDAF32-9D53-4D04-85FC-696CCC08B7C7}" type="datetime1">
              <a:rPr lang="en-US" sz="1200" b="1" strike="noStrike" spc="-1">
                <a:solidFill>
                  <a:srgbClr val="FFFFFF"/>
                </a:solidFill>
                <a:latin typeface="Gulim"/>
                <a:ea typeface="DejaVu Sans"/>
              </a:rPr>
              <a:t>11/1/2020</a:t>
            </a:fld>
            <a:endParaRPr lang="en-US" sz="1200" b="0" strike="noStrike" spc="-1">
              <a:latin typeface="Arial"/>
            </a:endParaRPr>
          </a:p>
        </p:txBody>
      </p:sp>
      <p:sp>
        <p:nvSpPr>
          <p:cNvPr id="815" name="CustomShape 6"/>
          <p:cNvSpPr/>
          <p:nvPr/>
        </p:nvSpPr>
        <p:spPr>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FFFFFF"/>
                </a:solidFill>
                <a:latin typeface="Gulim"/>
                <a:ea typeface="DejaVu Sans"/>
              </a:rPr>
              <a:t>CS 410 – Team Yellow – Load.In – Feasibility </a:t>
            </a:r>
            <a:endParaRPr lang="en-US" sz="12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p14:dur="250">
        <p:pull/>
      </p:transition>
    </mc:Choice>
    <mc:Fallback xmlns="" xmlns:p15="http://schemas.microsoft.com/office/powerpoint/2012/main">
      <p:transition>
        <p:pull dir="l"/>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6" name="CustomShape 1"/>
          <p:cNvSpPr/>
          <p:nvPr/>
        </p:nvSpPr>
        <p:spPr>
          <a:xfrm>
            <a:off x="12600" y="0"/>
            <a:ext cx="12191400" cy="68572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817" name="CustomShape 2"/>
          <p:cNvSpPr/>
          <p:nvPr/>
        </p:nvSpPr>
        <p:spPr>
          <a:xfrm>
            <a:off x="838080" y="137160"/>
            <a:ext cx="10514880" cy="7635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90000"/>
              </a:lnSpc>
            </a:pPr>
            <a:r>
              <a:rPr lang="en-US" sz="4400" b="0" strike="noStrike" spc="-1">
                <a:solidFill>
                  <a:srgbClr val="5F5F5F"/>
                </a:solidFill>
                <a:latin typeface="Gulim"/>
                <a:ea typeface="DejaVu Sans"/>
              </a:rPr>
              <a:t>Glossary:</a:t>
            </a:r>
            <a:endParaRPr lang="en-US" sz="4400" b="0" strike="noStrike" spc="-1">
              <a:latin typeface="Arial"/>
            </a:endParaRPr>
          </a:p>
        </p:txBody>
      </p:sp>
      <p:sp>
        <p:nvSpPr>
          <p:cNvPr id="818" name="CustomShape 3"/>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gn="r">
              <a:lnSpc>
                <a:spcPct val="100000"/>
              </a:lnSpc>
            </a:pPr>
            <a:fld id="{8F10EEF9-4B7E-406E-9045-20F82808E948}" type="slidenum">
              <a:rPr lang="en-US" sz="1200" b="1" strike="noStrike" spc="-1">
                <a:solidFill>
                  <a:srgbClr val="FFFFFF"/>
                </a:solidFill>
                <a:latin typeface="Gulim"/>
                <a:ea typeface="DejaVu Sans"/>
              </a:rPr>
              <a:t>32</a:t>
            </a:fld>
            <a:endParaRPr lang="en-US" sz="1200" b="0" strike="noStrike" spc="-1">
              <a:latin typeface="Arial"/>
            </a:endParaRPr>
          </a:p>
        </p:txBody>
      </p:sp>
      <p:sp>
        <p:nvSpPr>
          <p:cNvPr id="819" name="CustomShape 4"/>
          <p:cNvSpPr/>
          <p:nvPr/>
        </p:nvSpPr>
        <p:spPr>
          <a:xfrm>
            <a:off x="838080" y="1132200"/>
            <a:ext cx="10146600" cy="4992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90000"/>
              </a:lnSpc>
            </a:pPr>
            <a:r>
              <a:rPr lang="en-US" sz="1400" b="0" strike="noStrike" spc="-1">
                <a:solidFill>
                  <a:srgbClr val="404040"/>
                </a:solidFill>
                <a:latin typeface="Gulim"/>
                <a:ea typeface="DejaVu Sans"/>
              </a:rPr>
              <a:t>*All definitions are sourced from Wikipedia</a:t>
            </a:r>
            <a:endParaRPr lang="en-US" sz="1400" b="0" strike="noStrike" spc="-1">
              <a:latin typeface="Arial"/>
            </a:endParaRPr>
          </a:p>
          <a:p>
            <a:pPr>
              <a:lnSpc>
                <a:spcPct val="90000"/>
              </a:lnSpc>
            </a:pPr>
            <a:endParaRPr lang="en-US" sz="1400" b="0" strike="noStrike" spc="-1">
              <a:latin typeface="Arial"/>
            </a:endParaRPr>
          </a:p>
          <a:p>
            <a:pPr>
              <a:lnSpc>
                <a:spcPct val="90000"/>
              </a:lnSpc>
            </a:pPr>
            <a:r>
              <a:rPr lang="en-US" sz="1400" b="1" strike="noStrike" spc="-1">
                <a:solidFill>
                  <a:srgbClr val="404040"/>
                </a:solidFill>
                <a:latin typeface="Gulim"/>
                <a:ea typeface="DejaVu Sans"/>
              </a:rPr>
              <a:t>Photogrammetry</a:t>
            </a:r>
            <a:endParaRPr lang="en-US" sz="1400" b="0" strike="noStrike" spc="-1">
              <a:latin typeface="Arial"/>
            </a:endParaRPr>
          </a:p>
          <a:p>
            <a:pPr>
              <a:lnSpc>
                <a:spcPct val="90000"/>
              </a:lnSpc>
            </a:pPr>
            <a:r>
              <a:rPr lang="en-US" sz="1400" b="1" strike="noStrike" spc="-1">
                <a:solidFill>
                  <a:srgbClr val="404040"/>
                </a:solidFill>
                <a:latin typeface="Gulim"/>
                <a:ea typeface="DejaVu Sans"/>
              </a:rPr>
              <a:t>	</a:t>
            </a:r>
            <a:r>
              <a:rPr lang="en-US" sz="1400" b="0" strike="noStrike" spc="-1">
                <a:solidFill>
                  <a:srgbClr val="404040"/>
                </a:solidFill>
                <a:latin typeface="Gulim"/>
                <a:ea typeface="DejaVu Sans"/>
              </a:rPr>
              <a:t>Photogrammetry is the science and technology of obtaining reliable information about physical objects and the environment through the process of recording, measuring and interpreting photographic images and patterns of electromagnetic radiant imagery and other phenomena.</a:t>
            </a:r>
            <a:endParaRPr lang="en-US" sz="1400" b="0" strike="noStrike" spc="-1">
              <a:latin typeface="Arial"/>
            </a:endParaRPr>
          </a:p>
          <a:p>
            <a:pPr>
              <a:lnSpc>
                <a:spcPct val="90000"/>
              </a:lnSpc>
            </a:pPr>
            <a:r>
              <a:rPr lang="en-US" sz="1400" b="0" strike="noStrike" spc="-1">
                <a:solidFill>
                  <a:srgbClr val="404040"/>
                </a:solidFill>
                <a:latin typeface="Gulim"/>
                <a:ea typeface="DejaVu Sans"/>
              </a:rPr>
              <a:t> </a:t>
            </a:r>
            <a:endParaRPr lang="en-US" sz="1400" b="0" strike="noStrike" spc="-1">
              <a:latin typeface="Arial"/>
            </a:endParaRPr>
          </a:p>
          <a:p>
            <a:pPr>
              <a:lnSpc>
                <a:spcPct val="90000"/>
              </a:lnSpc>
            </a:pPr>
            <a:r>
              <a:rPr lang="en-US" sz="1400" b="1" strike="noStrike" spc="-1">
                <a:solidFill>
                  <a:srgbClr val="404040"/>
                </a:solidFill>
                <a:latin typeface="Gulim"/>
                <a:ea typeface="DejaVu Sans"/>
              </a:rPr>
              <a:t>Algorithm	</a:t>
            </a:r>
            <a:endParaRPr lang="en-US" sz="1400" b="0" strike="noStrike" spc="-1">
              <a:latin typeface="Arial"/>
            </a:endParaRPr>
          </a:p>
          <a:p>
            <a:pPr>
              <a:lnSpc>
                <a:spcPct val="90000"/>
              </a:lnSpc>
            </a:pPr>
            <a:r>
              <a:rPr lang="en-US" sz="1400" b="0" strike="noStrike" spc="-1">
                <a:solidFill>
                  <a:srgbClr val="404040"/>
                </a:solidFill>
                <a:latin typeface="Gulim"/>
                <a:ea typeface="DejaVu Sans"/>
              </a:rPr>
              <a:t>A finite sequence of well-defined, computer-implementable instructions, typically to solve a class of problems or to perform a computation.</a:t>
            </a:r>
            <a:endParaRPr lang="en-US" sz="1400" b="0" strike="noStrike" spc="-1">
              <a:latin typeface="Arial"/>
            </a:endParaRPr>
          </a:p>
          <a:p>
            <a:pPr>
              <a:lnSpc>
                <a:spcPct val="90000"/>
              </a:lnSpc>
            </a:pPr>
            <a:r>
              <a:rPr lang="en-US" sz="1400" b="0" strike="noStrike" spc="-1">
                <a:solidFill>
                  <a:srgbClr val="404040"/>
                </a:solidFill>
                <a:latin typeface="Gulim"/>
                <a:ea typeface="DejaVu Sans"/>
              </a:rPr>
              <a:t> </a:t>
            </a:r>
            <a:endParaRPr lang="en-US" sz="1400" b="0" strike="noStrike" spc="-1">
              <a:latin typeface="Arial"/>
            </a:endParaRPr>
          </a:p>
          <a:p>
            <a:pPr>
              <a:lnSpc>
                <a:spcPct val="90000"/>
              </a:lnSpc>
            </a:pPr>
            <a:r>
              <a:rPr lang="en-US" sz="1400" b="1" strike="noStrike" spc="-1">
                <a:solidFill>
                  <a:srgbClr val="404040"/>
                </a:solidFill>
                <a:latin typeface="Gulim"/>
                <a:ea typeface="DejaVu Sans"/>
              </a:rPr>
              <a:t>Professional movers</a:t>
            </a:r>
            <a:endParaRPr lang="en-US" sz="1400" b="0" strike="noStrike" spc="-1">
              <a:latin typeface="Arial"/>
            </a:endParaRPr>
          </a:p>
          <a:p>
            <a:pPr>
              <a:lnSpc>
                <a:spcPct val="90000"/>
              </a:lnSpc>
            </a:pPr>
            <a:r>
              <a:rPr lang="en-US" sz="1400" b="1" strike="noStrike" spc="-1">
                <a:solidFill>
                  <a:srgbClr val="404040"/>
                </a:solidFill>
                <a:latin typeface="Gulim"/>
                <a:ea typeface="DejaVu Sans"/>
              </a:rPr>
              <a:t>	</a:t>
            </a:r>
            <a:r>
              <a:rPr lang="en-US" sz="1400" b="0" strike="noStrike" spc="-1">
                <a:solidFill>
                  <a:srgbClr val="404040"/>
                </a:solidFill>
                <a:latin typeface="Gulim"/>
                <a:ea typeface="DejaVu Sans"/>
              </a:rPr>
              <a:t>Professionals who move all your belongings for you from one place to another.</a:t>
            </a:r>
            <a:endParaRPr lang="en-US" sz="1400" b="0" strike="noStrike" spc="-1">
              <a:latin typeface="Arial"/>
            </a:endParaRPr>
          </a:p>
          <a:p>
            <a:pPr>
              <a:lnSpc>
                <a:spcPct val="90000"/>
              </a:lnSpc>
            </a:pPr>
            <a:r>
              <a:rPr lang="en-US" sz="1400" b="0" strike="noStrike" spc="-1">
                <a:solidFill>
                  <a:srgbClr val="404040"/>
                </a:solidFill>
                <a:latin typeface="Gulim"/>
                <a:ea typeface="DejaVu Sans"/>
              </a:rPr>
              <a:t> </a:t>
            </a:r>
            <a:endParaRPr lang="en-US" sz="1400" b="0" strike="noStrike" spc="-1">
              <a:latin typeface="Arial"/>
            </a:endParaRPr>
          </a:p>
          <a:p>
            <a:pPr>
              <a:lnSpc>
                <a:spcPct val="90000"/>
              </a:lnSpc>
            </a:pPr>
            <a:r>
              <a:rPr lang="en-US" sz="1400" b="1" strike="noStrike" spc="-1">
                <a:solidFill>
                  <a:srgbClr val="404040"/>
                </a:solidFill>
                <a:latin typeface="Gulim"/>
                <a:ea typeface="DejaVu Sans"/>
              </a:rPr>
              <a:t>Packing problems</a:t>
            </a:r>
            <a:endParaRPr lang="en-US" sz="1400" b="0" strike="noStrike" spc="-1">
              <a:latin typeface="Arial"/>
            </a:endParaRPr>
          </a:p>
          <a:p>
            <a:pPr>
              <a:lnSpc>
                <a:spcPct val="90000"/>
              </a:lnSpc>
            </a:pPr>
            <a:r>
              <a:rPr lang="en-US" sz="1400" b="1" strike="noStrike" spc="-1">
                <a:solidFill>
                  <a:srgbClr val="404040"/>
                </a:solidFill>
                <a:latin typeface="Gulim"/>
                <a:ea typeface="DejaVu Sans"/>
              </a:rPr>
              <a:t>	</a:t>
            </a:r>
            <a:r>
              <a:rPr lang="en-US" sz="1400" b="0" strike="noStrike" spc="-1">
                <a:solidFill>
                  <a:srgbClr val="404040"/>
                </a:solidFill>
                <a:latin typeface="Gulim"/>
                <a:ea typeface="DejaVu Sans"/>
              </a:rPr>
              <a:t>Are a class of optimization problems in mathematics that involve attempting to pack objects together into containers. The goal is to either pack a single container as densely as possible or pack all objects using as few containers as possible.</a:t>
            </a:r>
            <a:endParaRPr lang="en-US" sz="1400" b="0" strike="noStrike" spc="-1">
              <a:latin typeface="Arial"/>
            </a:endParaRPr>
          </a:p>
          <a:p>
            <a:pPr>
              <a:lnSpc>
                <a:spcPct val="90000"/>
              </a:lnSpc>
            </a:pPr>
            <a:r>
              <a:rPr lang="en-US" sz="1400" b="0" strike="noStrike" spc="-1">
                <a:solidFill>
                  <a:srgbClr val="404040"/>
                </a:solidFill>
                <a:latin typeface="Gulim"/>
                <a:ea typeface="DejaVu Sans"/>
              </a:rPr>
              <a:t> </a:t>
            </a:r>
            <a:endParaRPr lang="en-US" sz="1400" b="0" strike="noStrike" spc="-1">
              <a:latin typeface="Arial"/>
            </a:endParaRPr>
          </a:p>
          <a:p>
            <a:pPr>
              <a:lnSpc>
                <a:spcPct val="90000"/>
              </a:lnSpc>
            </a:pPr>
            <a:r>
              <a:rPr lang="en-US" sz="1400" b="0" strike="noStrike" spc="-1">
                <a:solidFill>
                  <a:srgbClr val="404040"/>
                </a:solidFill>
                <a:latin typeface="Gulim"/>
                <a:ea typeface="DejaVu Sans"/>
              </a:rPr>
              <a:t> </a:t>
            </a:r>
            <a:endParaRPr lang="en-US" sz="1400" b="0" strike="noStrike" spc="-1">
              <a:latin typeface="Arial"/>
            </a:endParaRPr>
          </a:p>
          <a:p>
            <a:pPr>
              <a:lnSpc>
                <a:spcPct val="150000"/>
              </a:lnSpc>
            </a:pPr>
            <a:endParaRPr lang="en-US" sz="1400" b="0" strike="noStrike" spc="-1">
              <a:latin typeface="Arial"/>
            </a:endParaRPr>
          </a:p>
        </p:txBody>
      </p:sp>
      <p:sp>
        <p:nvSpPr>
          <p:cNvPr id="820" name="CustomShape 5"/>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9E78AEE9-322A-4FA8-ADEB-B8AECF58B43D}" type="datetime1">
              <a:rPr lang="en-US" sz="1200" b="1" strike="noStrike" spc="-1">
                <a:solidFill>
                  <a:srgbClr val="FFFFFF"/>
                </a:solidFill>
                <a:latin typeface="Gulim"/>
                <a:ea typeface="DejaVu Sans"/>
              </a:rPr>
              <a:t>11/1/2020</a:t>
            </a:fld>
            <a:endParaRPr lang="en-US" sz="1200" b="0" strike="noStrike" spc="-1">
              <a:latin typeface="Arial"/>
            </a:endParaRPr>
          </a:p>
        </p:txBody>
      </p:sp>
      <p:sp>
        <p:nvSpPr>
          <p:cNvPr id="821" name="CustomShape 6"/>
          <p:cNvSpPr/>
          <p:nvPr/>
        </p:nvSpPr>
        <p:spPr>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FFFFFF"/>
                </a:solidFill>
                <a:latin typeface="Gulim"/>
                <a:ea typeface="DejaVu Sans"/>
              </a:rPr>
              <a:t>CS 410 – Team Yellow – Load.In – Feasibility </a:t>
            </a:r>
            <a:endParaRPr lang="en-US" sz="12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p14:dur="250">
        <p:pull/>
      </p:transition>
    </mc:Choice>
    <mc:Fallback xmlns="" xmlns:p15="http://schemas.microsoft.com/office/powerpoint/2012/main">
      <p:transition>
        <p:pull dir="l"/>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5E24EA-4781-4EBD-AA13-99F63C4D9AC9}"/>
              </a:ext>
            </a:extLst>
          </p:cNvPr>
          <p:cNvSpPr>
            <a:spLocks noGrp="1"/>
          </p:cNvSpPr>
          <p:nvPr>
            <p:ph type="title"/>
          </p:nvPr>
        </p:nvSpPr>
        <p:spPr>
          <a:xfrm>
            <a:off x="838080" y="2766600"/>
            <a:ext cx="10514880" cy="1324800"/>
          </a:xfrm>
        </p:spPr>
        <p:txBody>
          <a:bodyPr/>
          <a:lstStyle/>
          <a:p>
            <a:pPr algn="ctr"/>
            <a:r>
              <a:rPr lang="en-US" dirty="0">
                <a:solidFill>
                  <a:srgbClr val="6DD1A1"/>
                </a:solidFill>
                <a:latin typeface="Gulim" panose="020B0600000101010101" pitchFamily="34" charset="-127"/>
                <a:ea typeface="Gulim" panose="020B0600000101010101" pitchFamily="34" charset="-127"/>
              </a:rPr>
              <a:t>Slides from the feasibility presentation not called out by name in the design rubric but why delete them?</a:t>
            </a:r>
          </a:p>
        </p:txBody>
      </p:sp>
    </p:spTree>
    <p:extLst>
      <p:ext uri="{BB962C8B-B14F-4D97-AF65-F5344CB8AC3E}">
        <p14:creationId xmlns:p14="http://schemas.microsoft.com/office/powerpoint/2010/main" val="101046507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60" name="CustomShape 1"/>
          <p:cNvSpPr/>
          <p:nvPr/>
        </p:nvSpPr>
        <p:spPr>
          <a:xfrm>
            <a:off x="838080" y="0"/>
            <a:ext cx="10514160" cy="127908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gn="ctr">
              <a:lnSpc>
                <a:spcPct val="100000"/>
              </a:lnSpc>
            </a:pPr>
            <a:r>
              <a:rPr lang="en-US" sz="4400" b="0" strike="noStrike" spc="-1">
                <a:solidFill>
                  <a:srgbClr val="FFFFFF"/>
                </a:solidFill>
                <a:latin typeface="Gulim"/>
                <a:ea typeface="DejaVu Sans"/>
              </a:rPr>
              <a:t>The Moving Industry Market</a:t>
            </a:r>
            <a:endParaRPr lang="en-US" sz="4400" b="0" strike="noStrike" spc="-1">
              <a:latin typeface="Arial"/>
            </a:endParaRPr>
          </a:p>
        </p:txBody>
      </p:sp>
      <p:sp>
        <p:nvSpPr>
          <p:cNvPr id="761" name="CustomShape 2"/>
          <p:cNvSpPr/>
          <p:nvPr/>
        </p:nvSpPr>
        <p:spPr>
          <a:xfrm>
            <a:off x="397042" y="1865880"/>
            <a:ext cx="5636918" cy="3986280"/>
          </a:xfrm>
          <a:prstGeom prst="rect">
            <a:avLst/>
          </a:prstGeom>
          <a:noFill/>
          <a:ln>
            <a:noFill/>
          </a:ln>
        </p:spPr>
        <p:style>
          <a:lnRef idx="0">
            <a:scrgbClr r="0" g="0" b="0"/>
          </a:lnRef>
          <a:fillRef idx="0">
            <a:scrgbClr r="0" g="0" b="0"/>
          </a:fillRef>
          <a:effectRef idx="0">
            <a:scrgbClr r="0" g="0" b="0"/>
          </a:effectRef>
          <a:fontRef idx="minor"/>
        </p:style>
        <p:txBody>
          <a:bodyPr lIns="0" tIns="0" rIns="0" bIns="0">
            <a:noAutofit/>
          </a:bodyPr>
          <a:lstStyle/>
          <a:p>
            <a:pPr marL="394830" indent="-285750">
              <a:lnSpc>
                <a:spcPct val="100000"/>
              </a:lnSpc>
              <a:spcBef>
                <a:spcPts val="1417"/>
              </a:spcBef>
              <a:buClr>
                <a:schemeClr val="bg1"/>
              </a:buClr>
              <a:buSzPct val="100000"/>
              <a:buFont typeface="Arial" panose="020B0604020202020204" pitchFamily="34" charset="0"/>
              <a:buChar char="•"/>
            </a:pPr>
            <a:r>
              <a:rPr lang="en-US" sz="2000" b="0" strike="noStrike" spc="-1" dirty="0">
                <a:solidFill>
                  <a:schemeClr val="bg1"/>
                </a:solidFill>
                <a:latin typeface="Gulim" panose="020B0600000101010101" pitchFamily="34" charset="-127"/>
                <a:ea typeface="Gulim" panose="020B0600000101010101" pitchFamily="34" charset="-127"/>
              </a:rPr>
              <a:t>Nearly all moving companies are either all inclusive or DIY</a:t>
            </a:r>
          </a:p>
          <a:p>
            <a:pPr marL="394830" indent="-285750">
              <a:lnSpc>
                <a:spcPct val="100000"/>
              </a:lnSpc>
              <a:spcBef>
                <a:spcPts val="1417"/>
              </a:spcBef>
              <a:buClr>
                <a:schemeClr val="bg1"/>
              </a:buClr>
              <a:buSzPct val="100000"/>
              <a:buFont typeface="Arial" panose="020B0604020202020204" pitchFamily="34" charset="0"/>
              <a:buChar char="•"/>
            </a:pPr>
            <a:r>
              <a:rPr lang="en-US" sz="2000" b="0" strike="noStrike" spc="-1" dirty="0">
                <a:solidFill>
                  <a:schemeClr val="bg1"/>
                </a:solidFill>
                <a:latin typeface="Gulim" panose="020B0600000101010101" pitchFamily="34" charset="-127"/>
                <a:ea typeface="Gulim" panose="020B0600000101010101" pitchFamily="34" charset="-127"/>
              </a:rPr>
              <a:t>However the all-inclusive services are often very expensive</a:t>
            </a:r>
          </a:p>
          <a:p>
            <a:pPr marL="394830" indent="-285750">
              <a:lnSpc>
                <a:spcPct val="100000"/>
              </a:lnSpc>
              <a:spcBef>
                <a:spcPts val="1417"/>
              </a:spcBef>
              <a:buClr>
                <a:schemeClr val="bg1"/>
              </a:buClr>
              <a:buSzPct val="100000"/>
              <a:buFont typeface="Arial" panose="020B0604020202020204" pitchFamily="34" charset="0"/>
              <a:buChar char="•"/>
            </a:pPr>
            <a:r>
              <a:rPr lang="en-US" sz="2000" b="0" strike="noStrike" spc="-1" dirty="0">
                <a:solidFill>
                  <a:schemeClr val="bg1"/>
                </a:solidFill>
                <a:latin typeface="Gulim" panose="020B0600000101010101" pitchFamily="34" charset="-127"/>
                <a:ea typeface="Gulim" panose="020B0600000101010101" pitchFamily="34" charset="-127"/>
              </a:rPr>
              <a:t>All the DIY services provide no assistance or guidance and lead to confusion and wasted money</a:t>
            </a:r>
          </a:p>
          <a:p>
            <a:pPr marL="394830" indent="-285750">
              <a:lnSpc>
                <a:spcPct val="100000"/>
              </a:lnSpc>
              <a:spcBef>
                <a:spcPts val="1417"/>
              </a:spcBef>
              <a:buClr>
                <a:schemeClr val="bg1"/>
              </a:buClr>
              <a:buSzPct val="100000"/>
              <a:buFont typeface="Arial" panose="020B0604020202020204" pitchFamily="34" charset="0"/>
              <a:buChar char="•"/>
            </a:pPr>
            <a:r>
              <a:rPr lang="en-US" sz="2000" b="0" strike="noStrike" spc="-1" dirty="0">
                <a:solidFill>
                  <a:schemeClr val="bg1"/>
                </a:solidFill>
                <a:latin typeface="Gulim" panose="020B0600000101010101" pitchFamily="34" charset="-127"/>
                <a:ea typeface="Gulim" panose="020B0600000101010101" pitchFamily="34" charset="-127"/>
              </a:rPr>
              <a:t>The market is shifting towards software being utilized to increase efficiency and decrease costs</a:t>
            </a:r>
          </a:p>
        </p:txBody>
      </p:sp>
      <p:pic>
        <p:nvPicPr>
          <p:cNvPr id="762" name="Picture 759"/>
          <p:cNvPicPr/>
          <p:nvPr/>
        </p:nvPicPr>
        <p:blipFill>
          <a:blip r:embed="rId3"/>
          <a:stretch/>
        </p:blipFill>
        <p:spPr>
          <a:xfrm>
            <a:off x="6213240" y="1828800"/>
            <a:ext cx="5490000" cy="3930840"/>
          </a:xfrm>
          <a:prstGeom prst="rect">
            <a:avLst/>
          </a:prstGeom>
          <a:ln>
            <a:noFill/>
          </a:ln>
        </p:spPr>
      </p:pic>
      <p:sp>
        <p:nvSpPr>
          <p:cNvPr id="763" name="CustomShape 3"/>
          <p:cNvSpPr/>
          <p:nvPr/>
        </p:nvSpPr>
        <p:spPr>
          <a:xfrm>
            <a:off x="6309360" y="5852160"/>
            <a:ext cx="5393880" cy="255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900" b="0" u="sng" strike="noStrike" spc="-1">
                <a:solidFill>
                  <a:srgbClr val="FFFFFF"/>
                </a:solidFill>
                <a:uFillTx/>
                <a:latin typeface="Gulim"/>
                <a:ea typeface="DejaVu Sans"/>
                <a:hlinkClick r:id="rId4"/>
              </a:rPr>
              <a:t>This Photo</a:t>
            </a:r>
            <a:r>
              <a:rPr lang="en-US" sz="900" b="0" strike="noStrike" spc="-1">
                <a:solidFill>
                  <a:srgbClr val="000000"/>
                </a:solidFill>
                <a:latin typeface="Gulim"/>
                <a:ea typeface="DejaVu Sans"/>
              </a:rPr>
              <a:t> by technavio.com is licensed under </a:t>
            </a:r>
            <a:r>
              <a:rPr lang="en-US" sz="900" b="0" u="sng" strike="noStrike" spc="-1">
                <a:solidFill>
                  <a:srgbClr val="FFFFFF"/>
                </a:solidFill>
                <a:uFillTx/>
                <a:latin typeface="Gulim"/>
                <a:ea typeface="DejaVu Sans"/>
                <a:hlinkClick r:id="rId5"/>
              </a:rPr>
              <a:t>CC BY</a:t>
            </a:r>
            <a:endParaRPr lang="en-US" sz="900" b="0" strike="noStrike" spc="-1">
              <a:latin typeface="Arial"/>
            </a:endParaRPr>
          </a:p>
        </p:txBody>
      </p:sp>
      <p:sp>
        <p:nvSpPr>
          <p:cNvPr id="764" name="CustomShape 4"/>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BB4B981A-E6A7-42DC-819E-9B24497FDC81}" type="slidenum">
              <a:rPr lang="en-US" sz="1200" b="1" strike="noStrike" spc="-1">
                <a:solidFill>
                  <a:srgbClr val="FFFFFF"/>
                </a:solidFill>
                <a:latin typeface="Gulim"/>
                <a:ea typeface="DejaVu Sans"/>
              </a:rPr>
              <a:t>34</a:t>
            </a:fld>
            <a:endParaRPr lang="en-US" sz="1200" b="0" strike="noStrike" spc="-1">
              <a:latin typeface="Arial"/>
            </a:endParaRPr>
          </a:p>
        </p:txBody>
      </p:sp>
      <p:sp>
        <p:nvSpPr>
          <p:cNvPr id="765" name="CustomShape 5"/>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657B041B-AB91-4E0E-9218-E6EEB226ADBF}" type="datetime1">
              <a:rPr lang="en-US" sz="1200" b="1" strike="noStrike" spc="-1">
                <a:solidFill>
                  <a:srgbClr val="FFFFFF"/>
                </a:solidFill>
                <a:latin typeface="Gulim"/>
                <a:ea typeface="DejaVu Sans"/>
              </a:rPr>
              <a:t>11/1/2020</a:t>
            </a:fld>
            <a:endParaRPr lang="en-US" sz="1200" b="0" strike="noStrike" spc="-1">
              <a:latin typeface="Arial"/>
            </a:endParaRPr>
          </a:p>
        </p:txBody>
      </p:sp>
      <p:sp>
        <p:nvSpPr>
          <p:cNvPr id="766" name="CustomShape 6"/>
          <p:cNvSpPr/>
          <p:nvPr/>
        </p:nvSpPr>
        <p:spPr>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FFFFFF"/>
                </a:solidFill>
                <a:latin typeface="Gulim"/>
                <a:ea typeface="DejaVu Sans"/>
              </a:rPr>
              <a:t>CS 410 – Team Yellow – Load.In – Feasibility </a:t>
            </a:r>
            <a:endParaRPr lang="en-US" sz="1200" b="0" strike="noStrike" spc="-1">
              <a:latin typeface="Aria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67" name="CustomShape 1"/>
          <p:cNvSpPr/>
          <p:nvPr/>
        </p:nvSpPr>
        <p:spPr>
          <a:xfrm rot="21595800">
            <a:off x="836640" y="6480"/>
            <a:ext cx="10515600" cy="127260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gn="ctr">
              <a:lnSpc>
                <a:spcPct val="100000"/>
              </a:lnSpc>
            </a:pPr>
            <a:r>
              <a:rPr lang="en-US" sz="6000" b="0" strike="noStrike" spc="-1">
                <a:solidFill>
                  <a:srgbClr val="FFFFFF"/>
                </a:solidFill>
                <a:latin typeface="Gulim"/>
                <a:ea typeface="DejaVu Sans"/>
              </a:rPr>
              <a:t>Benefits to the Customer</a:t>
            </a:r>
            <a:endParaRPr lang="en-US" sz="6000" b="0" strike="noStrike" spc="-1">
              <a:latin typeface="Arial"/>
            </a:endParaRPr>
          </a:p>
        </p:txBody>
      </p:sp>
      <p:sp>
        <p:nvSpPr>
          <p:cNvPr id="768" name="CustomShape 2"/>
          <p:cNvSpPr/>
          <p:nvPr/>
        </p:nvSpPr>
        <p:spPr>
          <a:xfrm>
            <a:off x="835920" y="1706760"/>
            <a:ext cx="10514160" cy="4218120"/>
          </a:xfrm>
          <a:prstGeom prst="rect">
            <a:avLst/>
          </a:prstGeom>
          <a:noFill/>
          <a:ln>
            <a:noFill/>
          </a:ln>
        </p:spPr>
        <p:style>
          <a:lnRef idx="0">
            <a:scrgbClr r="0" g="0" b="0"/>
          </a:lnRef>
          <a:fillRef idx="0">
            <a:scrgbClr r="0" g="0" b="0"/>
          </a:fillRef>
          <a:effectRef idx="0">
            <a:scrgbClr r="0" g="0" b="0"/>
          </a:effectRef>
          <a:fontRef idx="minor"/>
        </p:style>
        <p:txBody>
          <a:bodyPr lIns="0" tIns="0" rIns="0" bIns="0">
            <a:normAutofit/>
          </a:bodyPr>
          <a:lstStyle/>
          <a:p>
            <a:pPr marL="541080" indent="-457200">
              <a:lnSpc>
                <a:spcPct val="100000"/>
              </a:lnSpc>
              <a:spcBef>
                <a:spcPts val="1134"/>
              </a:spcBef>
              <a:buClr>
                <a:schemeClr val="bg1"/>
              </a:buClr>
              <a:buSzPct val="100000"/>
              <a:buFont typeface="Arial" panose="020B0604020202020204" pitchFamily="34" charset="0"/>
              <a:buChar char="•"/>
            </a:pPr>
            <a:r>
              <a:rPr lang="en-US" sz="2800" b="0" strike="noStrike" spc="-1" dirty="0">
                <a:solidFill>
                  <a:srgbClr val="FFFFFF"/>
                </a:solidFill>
                <a:latin typeface="Gulim"/>
                <a:ea typeface="DejaVu Sans"/>
              </a:rPr>
              <a:t>Being shown how to</a:t>
            </a:r>
            <a:endParaRPr lang="en-US" sz="2800" b="0" strike="noStrike" spc="-1" dirty="0">
              <a:latin typeface="Arial"/>
            </a:endParaRPr>
          </a:p>
          <a:p>
            <a:pPr marL="998280" lvl="1" indent="-457200">
              <a:lnSpc>
                <a:spcPct val="100000"/>
              </a:lnSpc>
              <a:spcBef>
                <a:spcPts val="1134"/>
              </a:spcBef>
              <a:buClr>
                <a:schemeClr val="bg1"/>
              </a:buClr>
              <a:buSzPct val="100000"/>
              <a:buFont typeface="Arial" panose="020B0604020202020204" pitchFamily="34" charset="0"/>
              <a:buChar char="•"/>
            </a:pPr>
            <a:r>
              <a:rPr lang="en-US" sz="2800" b="0" strike="noStrike" spc="-1" dirty="0">
                <a:solidFill>
                  <a:srgbClr val="FFFFFF"/>
                </a:solidFill>
                <a:latin typeface="Gulim"/>
                <a:ea typeface="DejaVu Sans"/>
              </a:rPr>
              <a:t>Pack boxes for increased organization.</a:t>
            </a:r>
            <a:endParaRPr lang="en-US" sz="2800" b="0" strike="noStrike" spc="-1" dirty="0">
              <a:latin typeface="Arial"/>
            </a:endParaRPr>
          </a:p>
          <a:p>
            <a:pPr marL="998280" lvl="1" indent="-457200">
              <a:lnSpc>
                <a:spcPct val="100000"/>
              </a:lnSpc>
              <a:spcBef>
                <a:spcPts val="1134"/>
              </a:spcBef>
              <a:buClr>
                <a:schemeClr val="bg1"/>
              </a:buClr>
              <a:buSzPct val="100000"/>
              <a:buFont typeface="Arial" panose="020B0604020202020204" pitchFamily="34" charset="0"/>
              <a:buChar char="•"/>
            </a:pPr>
            <a:r>
              <a:rPr lang="en-US" sz="2800" b="0" strike="noStrike" spc="-1" dirty="0">
                <a:solidFill>
                  <a:srgbClr val="FFFFFF"/>
                </a:solidFill>
                <a:latin typeface="Gulim"/>
                <a:ea typeface="DejaVu Sans"/>
              </a:rPr>
              <a:t>Properly load their truck for increased efficiency.</a:t>
            </a:r>
            <a:endParaRPr lang="en-US" sz="2800" b="0" strike="noStrike" spc="-1" dirty="0">
              <a:latin typeface="Arial"/>
            </a:endParaRPr>
          </a:p>
          <a:p>
            <a:pPr marL="541080" indent="-457200">
              <a:lnSpc>
                <a:spcPct val="100000"/>
              </a:lnSpc>
              <a:spcBef>
                <a:spcPts val="1134"/>
              </a:spcBef>
              <a:buClr>
                <a:schemeClr val="bg1"/>
              </a:buClr>
              <a:buSzPct val="100000"/>
              <a:buFont typeface="Arial" panose="020B0604020202020204" pitchFamily="34" charset="0"/>
              <a:buChar char="•"/>
            </a:pPr>
            <a:r>
              <a:rPr lang="en-US" sz="2800" b="0" strike="noStrike" spc="-1" dirty="0">
                <a:solidFill>
                  <a:srgbClr val="FFFFFF"/>
                </a:solidFill>
                <a:latin typeface="Gulim"/>
                <a:ea typeface="DejaVu Sans"/>
              </a:rPr>
              <a:t>Being provided with a database of useful tips from professional movers.</a:t>
            </a:r>
            <a:endParaRPr lang="en-US" sz="2800" b="0" strike="noStrike" spc="-1" dirty="0">
              <a:latin typeface="Arial"/>
            </a:endParaRPr>
          </a:p>
          <a:p>
            <a:pPr marL="541080" indent="-457200">
              <a:lnSpc>
                <a:spcPct val="100000"/>
              </a:lnSpc>
              <a:spcBef>
                <a:spcPts val="1134"/>
              </a:spcBef>
              <a:buClr>
                <a:schemeClr val="bg1"/>
              </a:buClr>
              <a:buSzPct val="100000"/>
              <a:buFont typeface="Arial" panose="020B0604020202020204" pitchFamily="34" charset="0"/>
              <a:buChar char="•"/>
            </a:pPr>
            <a:r>
              <a:rPr lang="en-US" sz="2800" b="0" strike="noStrike" spc="-1" dirty="0">
                <a:solidFill>
                  <a:srgbClr val="FFFFFF"/>
                </a:solidFill>
                <a:latin typeface="Gulim"/>
                <a:ea typeface="DejaVu Sans"/>
              </a:rPr>
              <a:t>Saving of money and time due to the entire moving process being made more efficient.</a:t>
            </a:r>
          </a:p>
          <a:p>
            <a:pPr marL="541080" indent="-457200">
              <a:lnSpc>
                <a:spcPct val="100000"/>
              </a:lnSpc>
              <a:spcBef>
                <a:spcPts val="1134"/>
              </a:spcBef>
              <a:buClr>
                <a:schemeClr val="bg1"/>
              </a:buClr>
              <a:buSzPct val="100000"/>
              <a:buFont typeface="Arial" panose="020B0604020202020204" pitchFamily="34" charset="0"/>
              <a:buChar char="•"/>
            </a:pPr>
            <a:r>
              <a:rPr lang="en-US" sz="2800" spc="-1" dirty="0">
                <a:solidFill>
                  <a:srgbClr val="FFFFFF"/>
                </a:solidFill>
                <a:latin typeface="Gulim"/>
                <a:ea typeface="DejaVu Sans"/>
              </a:rPr>
              <a:t>Peace of mind about fragile items safely transported</a:t>
            </a:r>
            <a:endParaRPr lang="en-US" sz="2800" b="0" strike="noStrike" spc="-1" dirty="0">
              <a:solidFill>
                <a:srgbClr val="FFFFFF"/>
              </a:solidFill>
              <a:latin typeface="Gulim"/>
              <a:ea typeface="DejaVu Sans"/>
            </a:endParaRPr>
          </a:p>
        </p:txBody>
      </p:sp>
      <p:sp>
        <p:nvSpPr>
          <p:cNvPr id="769" name="CustomShape 3"/>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1E517A0F-BBD0-482D-A30C-457D47718E84}" type="slidenum">
              <a:rPr lang="en-US" sz="1200" b="1" strike="noStrike" spc="-1">
                <a:solidFill>
                  <a:srgbClr val="FFFFFF"/>
                </a:solidFill>
                <a:latin typeface="Gulim"/>
                <a:ea typeface="DejaVu Sans"/>
              </a:rPr>
              <a:t>35</a:t>
            </a:fld>
            <a:endParaRPr lang="en-US" sz="1200" b="0" strike="noStrike" spc="-1">
              <a:latin typeface="Arial"/>
            </a:endParaRPr>
          </a:p>
        </p:txBody>
      </p:sp>
      <p:sp>
        <p:nvSpPr>
          <p:cNvPr id="770" name="CustomShape 4"/>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AFCA1FA0-E34E-487A-A593-762F41AFFF3F}" type="datetime1">
              <a:rPr lang="en-US" sz="1200" b="1" strike="noStrike" spc="-1">
                <a:solidFill>
                  <a:srgbClr val="FFFFFF"/>
                </a:solidFill>
                <a:latin typeface="Gulim"/>
                <a:ea typeface="DejaVu Sans"/>
              </a:rPr>
              <a:t>11/1/2020</a:t>
            </a:fld>
            <a:endParaRPr lang="en-US" sz="1200" b="0" strike="noStrike" spc="-1">
              <a:latin typeface="Arial"/>
            </a:endParaRPr>
          </a:p>
        </p:txBody>
      </p:sp>
      <p:sp>
        <p:nvSpPr>
          <p:cNvPr id="771" name="CustomShape 5"/>
          <p:cNvSpPr/>
          <p:nvPr/>
        </p:nvSpPr>
        <p:spPr>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FFFFFF"/>
                </a:solidFill>
                <a:latin typeface="Gulim"/>
                <a:ea typeface="DejaVu Sans"/>
              </a:rPr>
              <a:t>CS 410 – Team Yellow – Load.In – Feasibility </a:t>
            </a:r>
            <a:endParaRPr lang="en-US" sz="1200" b="0" strike="noStrike" spc="-1">
              <a:latin typeface="Aria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87" name="CustomShape 1"/>
          <p:cNvSpPr/>
          <p:nvPr/>
        </p:nvSpPr>
        <p:spPr>
          <a:xfrm>
            <a:off x="185040" y="0"/>
            <a:ext cx="3511080" cy="2238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b="0" strike="noStrike" spc="-1">
                <a:solidFill>
                  <a:srgbClr val="FFFFFF"/>
                </a:solidFill>
                <a:latin typeface="Gulim"/>
                <a:ea typeface="DejaVu Sans"/>
              </a:rPr>
              <a:t>The Competition</a:t>
            </a:r>
            <a:endParaRPr lang="en-US" sz="4400" b="0" strike="noStrike" spc="-1">
              <a:latin typeface="Arial"/>
            </a:endParaRPr>
          </a:p>
        </p:txBody>
      </p:sp>
      <p:sp>
        <p:nvSpPr>
          <p:cNvPr id="788" name="CustomShape 2"/>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6A3115D0-1D42-466C-9A70-7564559BB23A}" type="datetime1">
              <a:rPr lang="en-US" sz="1200" b="1" strike="noStrike" spc="-1">
                <a:solidFill>
                  <a:srgbClr val="FFFFFF"/>
                </a:solidFill>
                <a:latin typeface="Gulim"/>
                <a:ea typeface="DejaVu Sans"/>
              </a:rPr>
              <a:t>11/1/2020</a:t>
            </a:fld>
            <a:endParaRPr lang="en-US" sz="1200" b="0" strike="noStrike" spc="-1">
              <a:latin typeface="Arial"/>
            </a:endParaRPr>
          </a:p>
        </p:txBody>
      </p:sp>
      <p:sp>
        <p:nvSpPr>
          <p:cNvPr id="789" name="CustomShape 3"/>
          <p:cNvSpPr/>
          <p:nvPr/>
        </p:nvSpPr>
        <p:spPr>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FFFFFF"/>
                </a:solidFill>
                <a:latin typeface="Gulim"/>
                <a:ea typeface="DejaVu Sans"/>
              </a:rPr>
              <a:t>CS 410 – Team Yellow – Load.In – Feasibility </a:t>
            </a:r>
            <a:endParaRPr lang="en-US" sz="1200" b="0" strike="noStrike" spc="-1">
              <a:latin typeface="Arial"/>
            </a:endParaRPr>
          </a:p>
        </p:txBody>
      </p:sp>
      <p:sp>
        <p:nvSpPr>
          <p:cNvPr id="790" name="CustomShape 4"/>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059E177F-A1C8-4EEE-AA83-12763B25521E}" type="slidenum">
              <a:rPr lang="en-US" sz="1200" b="1" strike="noStrike" spc="-1">
                <a:solidFill>
                  <a:srgbClr val="FFFFFF"/>
                </a:solidFill>
                <a:latin typeface="Gulim"/>
                <a:ea typeface="DejaVu Sans"/>
              </a:rPr>
              <a:t>36</a:t>
            </a:fld>
            <a:endParaRPr lang="en-US" sz="1200" b="0" strike="noStrike" spc="-1">
              <a:latin typeface="Arial"/>
            </a:endParaRPr>
          </a:p>
        </p:txBody>
      </p:sp>
      <p:pic>
        <p:nvPicPr>
          <p:cNvPr id="791" name="Picture 5"/>
          <p:cNvPicPr/>
          <p:nvPr/>
        </p:nvPicPr>
        <p:blipFill>
          <a:blip r:embed="rId3">
            <a:extLst>
              <a:ext uri="{28A0092B-C50C-407E-A947-70E740481C1C}">
                <a14:useLocalDpi xmlns:a14="http://schemas.microsoft.com/office/drawing/2010/main" val="0"/>
              </a:ext>
            </a:extLst>
          </a:blip>
          <a:srcRect/>
          <a:stretch/>
        </p:blipFill>
        <p:spPr>
          <a:xfrm>
            <a:off x="4038540" y="381240"/>
            <a:ext cx="7906559" cy="5929920"/>
          </a:xfrm>
          <a:prstGeom prst="rect">
            <a:avLst/>
          </a:prstGeom>
          <a:ln>
            <a:noFill/>
          </a:ln>
        </p:spPr>
      </p:pic>
    </p:spTree>
  </p:cSld>
  <p:clrMapOvr>
    <a:masterClrMapping/>
  </p:clrMapOvr>
  <mc:AlternateContent xmlns:mc="http://schemas.openxmlformats.org/markup-compatibility/2006">
    <mc:Choice xmlns:p14="http://schemas.microsoft.com/office/powerpoint/2010/main" Requires="p14">
      <p:transition p14:dur="250">
        <p:pull/>
      </p:transition>
    </mc:Choice>
    <mc:Fallback>
      <p:transition>
        <p:pull/>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5E24EA-4781-4EBD-AA13-99F63C4D9AC9}"/>
              </a:ext>
            </a:extLst>
          </p:cNvPr>
          <p:cNvSpPr>
            <a:spLocks noGrp="1"/>
          </p:cNvSpPr>
          <p:nvPr>
            <p:ph type="title"/>
          </p:nvPr>
        </p:nvSpPr>
        <p:spPr>
          <a:xfrm>
            <a:off x="838080" y="2766600"/>
            <a:ext cx="10514880" cy="1324800"/>
          </a:xfrm>
        </p:spPr>
        <p:txBody>
          <a:bodyPr/>
          <a:lstStyle/>
          <a:p>
            <a:pPr algn="ctr"/>
            <a:r>
              <a:rPr lang="en-US" dirty="0">
                <a:solidFill>
                  <a:srgbClr val="6DD1A1"/>
                </a:solidFill>
                <a:latin typeface="Gulim" panose="020B0600000101010101" pitchFamily="34" charset="-127"/>
                <a:ea typeface="Gulim" panose="020B0600000101010101" pitchFamily="34" charset="-127"/>
              </a:rPr>
              <a:t>Problem Background</a:t>
            </a:r>
          </a:p>
        </p:txBody>
      </p:sp>
    </p:spTree>
    <p:extLst>
      <p:ext uri="{BB962C8B-B14F-4D97-AF65-F5344CB8AC3E}">
        <p14:creationId xmlns:p14="http://schemas.microsoft.com/office/powerpoint/2010/main" val="26822511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1" name="CustomShape 1"/>
          <p:cNvSpPr/>
          <p:nvPr/>
        </p:nvSpPr>
        <p:spPr>
          <a:xfrm>
            <a:off x="838080" y="967680"/>
            <a:ext cx="4828680" cy="4921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90000"/>
              </a:lnSpc>
              <a:tabLst>
                <a:tab pos="0" algn="l"/>
              </a:tabLst>
            </a:pPr>
            <a:r>
              <a:rPr lang="en-US" sz="3200" b="0" strike="noStrike" spc="-1">
                <a:solidFill>
                  <a:srgbClr val="FFFFFF"/>
                </a:solidFill>
                <a:latin typeface="Gulim"/>
                <a:ea typeface="DejaVu Sans"/>
              </a:rPr>
              <a:t>“Do It Yourself” movers lack the expert knowledge required to handle the logistics of their move.</a:t>
            </a:r>
            <a:endParaRPr lang="en-US" sz="3200" b="0" strike="noStrike" spc="-1">
              <a:latin typeface="Arial"/>
            </a:endParaRPr>
          </a:p>
        </p:txBody>
      </p:sp>
      <p:sp>
        <p:nvSpPr>
          <p:cNvPr id="592" name="CustomShape 2"/>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tabLst>
                <a:tab pos="0" algn="l"/>
              </a:tabLst>
            </a:pPr>
            <a:fld id="{D76C598E-0FA2-4400-8B98-1136682B9E06}" type="datetime1">
              <a:rPr lang="en-US" sz="1200" b="1" strike="noStrike" spc="-1">
                <a:solidFill>
                  <a:srgbClr val="FFFFFF"/>
                </a:solidFill>
                <a:latin typeface="Gulim"/>
                <a:ea typeface="DejaVu Sans"/>
              </a:rPr>
              <a:t>11/1/2020</a:t>
            </a:fld>
            <a:endParaRPr lang="en-US" sz="1200" b="0" strike="noStrike" spc="-1">
              <a:latin typeface="Arial"/>
            </a:endParaRPr>
          </a:p>
        </p:txBody>
      </p:sp>
      <p:sp>
        <p:nvSpPr>
          <p:cNvPr id="593" name="CustomShape 3"/>
          <p:cNvSpPr/>
          <p:nvPr/>
        </p:nvSpPr>
        <p:spPr>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tabLst>
                <a:tab pos="0" algn="l"/>
              </a:tabLst>
            </a:pPr>
            <a:r>
              <a:rPr lang="en-US" sz="1200" b="1" strike="noStrike" spc="-1">
                <a:solidFill>
                  <a:srgbClr val="FFFFFF"/>
                </a:solidFill>
                <a:latin typeface="Gulim"/>
                <a:ea typeface="DejaVu Sans"/>
              </a:rPr>
              <a:t>CS 410 – Team Yellow – Load.In – Feasibility </a:t>
            </a:r>
            <a:endParaRPr lang="en-US" sz="1200" b="0" strike="noStrike" spc="-1">
              <a:latin typeface="Arial"/>
            </a:endParaRPr>
          </a:p>
        </p:txBody>
      </p:sp>
      <p:sp>
        <p:nvSpPr>
          <p:cNvPr id="594" name="CustomShape 4"/>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tabLst>
                <a:tab pos="0" algn="l"/>
              </a:tabLst>
            </a:pPr>
            <a:fld id="{E923B918-6FB6-4146-8DFE-7CEE35143B9F}" type="slidenum">
              <a:rPr lang="en-US" sz="1200" b="1" strike="noStrike" spc="-1">
                <a:solidFill>
                  <a:srgbClr val="FFFFFF"/>
                </a:solidFill>
                <a:latin typeface="Gulim"/>
                <a:ea typeface="DejaVu Sans"/>
              </a:rPr>
              <a:t>5</a:t>
            </a:fld>
            <a:endParaRPr lang="en-US" sz="1200" b="0" strike="noStrike" spc="-1">
              <a:latin typeface="Arial"/>
            </a:endParaRPr>
          </a:p>
        </p:txBody>
      </p:sp>
      <p:sp>
        <p:nvSpPr>
          <p:cNvPr id="595" name="CustomShape 5"/>
          <p:cNvSpPr/>
          <p:nvPr/>
        </p:nvSpPr>
        <p:spPr>
          <a:xfrm>
            <a:off x="838080" y="1825560"/>
            <a:ext cx="5041080" cy="4350600"/>
          </a:xfrm>
          <a:prstGeom prst="rect">
            <a:avLst/>
          </a:prstGeom>
          <a:noFill/>
          <a:ln>
            <a:noFill/>
          </a:ln>
        </p:spPr>
        <p:style>
          <a:lnRef idx="0">
            <a:scrgbClr r="0" g="0" b="0"/>
          </a:lnRef>
          <a:fillRef idx="0">
            <a:scrgbClr r="0" g="0" b="0"/>
          </a:fillRef>
          <a:effectRef idx="0">
            <a:scrgbClr r="0" g="0" b="0"/>
          </a:effectRef>
          <a:fontRef idx="minor"/>
        </p:style>
      </p:sp>
      <p:pic>
        <p:nvPicPr>
          <p:cNvPr id="596" name="Picture 4" descr="people laying under cardboard boxes in a room holding up a help sign"/>
          <p:cNvPicPr/>
          <p:nvPr/>
        </p:nvPicPr>
        <p:blipFill>
          <a:blip r:embed="rId3"/>
          <a:stretch/>
        </p:blipFill>
        <p:spPr>
          <a:xfrm>
            <a:off x="5880240" y="1485720"/>
            <a:ext cx="5828760" cy="3885480"/>
          </a:xfrm>
          <a:prstGeom prst="rect">
            <a:avLst/>
          </a:prstGeom>
          <a:ln>
            <a:noFill/>
          </a:ln>
        </p:spPr>
      </p:pic>
      <p:sp>
        <p:nvSpPr>
          <p:cNvPr id="597" name="CustomShape 6"/>
          <p:cNvSpPr/>
          <p:nvPr/>
        </p:nvSpPr>
        <p:spPr>
          <a:xfrm>
            <a:off x="6172200" y="5758560"/>
            <a:ext cx="5722920" cy="255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tabLst>
                <a:tab pos="0" algn="l"/>
              </a:tabLst>
            </a:pPr>
            <a:r>
              <a:rPr lang="en-US" sz="900" b="0" u="sng" strike="noStrike" spc="-1">
                <a:solidFill>
                  <a:srgbClr val="FFFFFF"/>
                </a:solidFill>
                <a:uFillTx/>
                <a:latin typeface="Gulim"/>
                <a:ea typeface="DejaVu Sans"/>
                <a:hlinkClick r:id="rId4"/>
              </a:rPr>
              <a:t>This Photo</a:t>
            </a:r>
            <a:r>
              <a:rPr lang="en-US" sz="900" b="0" strike="noStrike" spc="-1">
                <a:solidFill>
                  <a:srgbClr val="FFFFFF"/>
                </a:solidFill>
                <a:latin typeface="Gulim"/>
                <a:ea typeface="DejaVu Sans"/>
              </a:rPr>
              <a:t> by theritemove.com is licensed under </a:t>
            </a:r>
            <a:r>
              <a:rPr lang="en-US" sz="900" b="0" u="sng" strike="noStrike" spc="-1">
                <a:solidFill>
                  <a:srgbClr val="FFFFFF"/>
                </a:solidFill>
                <a:uFillTx/>
                <a:latin typeface="Gulim"/>
                <a:ea typeface="DejaVu Sans"/>
                <a:hlinkClick r:id="rId5"/>
              </a:rPr>
              <a:t>CC BY</a:t>
            </a:r>
            <a:endParaRPr lang="en-US" sz="900" b="0" strike="noStrike" spc="-1">
              <a:latin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8" name="CustomShape 1"/>
          <p:cNvSpPr/>
          <p:nvPr/>
        </p:nvSpPr>
        <p:spPr>
          <a:xfrm>
            <a:off x="462240" y="1091880"/>
            <a:ext cx="11243880" cy="4921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marL="457200" indent="-456840">
              <a:lnSpc>
                <a:spcPct val="90000"/>
              </a:lnSpc>
              <a:buClr>
                <a:srgbClr val="FFFFFF"/>
              </a:buClr>
              <a:buFont typeface="Arial"/>
              <a:buChar char="•"/>
            </a:pPr>
            <a:r>
              <a:rPr lang="en-US" sz="3200" b="0" strike="noStrike" spc="-1">
                <a:solidFill>
                  <a:srgbClr val="FFFFFF"/>
                </a:solidFill>
                <a:latin typeface="Gulim"/>
                <a:ea typeface="DejaVu Sans"/>
              </a:rPr>
              <a:t>Professional movers reduces the time but increases cost </a:t>
            </a:r>
            <a:endParaRPr lang="en-US" sz="3200" b="0" strike="noStrike" spc="-1">
              <a:latin typeface="Arial"/>
            </a:endParaRPr>
          </a:p>
          <a:p>
            <a:pPr>
              <a:lnSpc>
                <a:spcPct val="90000"/>
              </a:lnSpc>
            </a:pPr>
            <a:endParaRPr lang="en-US" sz="3200" b="0" strike="noStrike" spc="-1">
              <a:latin typeface="Arial"/>
            </a:endParaRPr>
          </a:p>
          <a:p>
            <a:pPr marL="457200" indent="-456840">
              <a:lnSpc>
                <a:spcPct val="90000"/>
              </a:lnSpc>
              <a:buClr>
                <a:srgbClr val="FFFFFF"/>
              </a:buClr>
              <a:buFont typeface="Arial"/>
              <a:buChar char="•"/>
            </a:pPr>
            <a:r>
              <a:rPr lang="en-US" sz="3200" b="0" strike="noStrike" spc="-1">
                <a:solidFill>
                  <a:srgbClr val="FFFFFF"/>
                </a:solidFill>
                <a:latin typeface="Gulim"/>
                <a:ea typeface="DejaVu Sans"/>
              </a:rPr>
              <a:t>DIY reduces the cost but decreases efficiency</a:t>
            </a:r>
            <a:endParaRPr lang="en-US" sz="3200" b="0" strike="noStrike" spc="-1">
              <a:latin typeface="Arial"/>
            </a:endParaRPr>
          </a:p>
          <a:p>
            <a:pPr>
              <a:lnSpc>
                <a:spcPct val="90000"/>
              </a:lnSpc>
            </a:pPr>
            <a:endParaRPr lang="en-US" sz="3200" b="0" strike="noStrike" spc="-1">
              <a:latin typeface="Arial"/>
            </a:endParaRPr>
          </a:p>
          <a:p>
            <a:pPr>
              <a:lnSpc>
                <a:spcPct val="90000"/>
              </a:lnSpc>
            </a:pPr>
            <a:r>
              <a:rPr lang="en-US" sz="4000" b="1" strike="noStrike" spc="-1">
                <a:solidFill>
                  <a:srgbClr val="FFFFFF"/>
                </a:solidFill>
                <a:latin typeface="Gulim"/>
                <a:ea typeface="DejaVu Sans"/>
              </a:rPr>
              <a:t>This is where Load.in Comes in</a:t>
            </a:r>
            <a:endParaRPr lang="en-US" sz="4000" b="0" strike="noStrike" spc="-1">
              <a:latin typeface="Arial"/>
            </a:endParaRPr>
          </a:p>
        </p:txBody>
      </p:sp>
      <p:sp>
        <p:nvSpPr>
          <p:cNvPr id="599" name="CustomShape 2"/>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3274FB51-E083-4893-BFAB-5928C04686A0}" type="datetime1">
              <a:rPr lang="en-US" sz="1200" b="1" strike="noStrike" spc="-1">
                <a:solidFill>
                  <a:srgbClr val="FFFFFF"/>
                </a:solidFill>
                <a:latin typeface="Gulim"/>
                <a:ea typeface="DejaVu Sans"/>
              </a:rPr>
              <a:t>11/1/2020</a:t>
            </a:fld>
            <a:endParaRPr lang="en-US" sz="1200" b="0" strike="noStrike" spc="-1">
              <a:latin typeface="Arial"/>
            </a:endParaRPr>
          </a:p>
        </p:txBody>
      </p:sp>
      <p:sp>
        <p:nvSpPr>
          <p:cNvPr id="600" name="CustomShape 3"/>
          <p:cNvSpPr/>
          <p:nvPr/>
        </p:nvSpPr>
        <p:spPr>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FFFFFF"/>
                </a:solidFill>
                <a:latin typeface="Gulim"/>
                <a:ea typeface="DejaVu Sans"/>
              </a:rPr>
              <a:t>CS 410 – Team Yellow – Load.In – Feasibility </a:t>
            </a:r>
            <a:endParaRPr lang="en-US" sz="1200" b="0" strike="noStrike" spc="-1">
              <a:latin typeface="Arial"/>
            </a:endParaRPr>
          </a:p>
        </p:txBody>
      </p:sp>
      <p:sp>
        <p:nvSpPr>
          <p:cNvPr id="601" name="CustomShape 4"/>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AB7C6A91-7CD5-4E39-BBF5-C3B44352CFE8}" type="slidenum">
              <a:rPr lang="en-US" sz="1200" b="1" strike="noStrike" spc="-1">
                <a:solidFill>
                  <a:srgbClr val="FFFFFF"/>
                </a:solidFill>
                <a:latin typeface="Gulim"/>
                <a:ea typeface="DejaVu Sans"/>
              </a:rPr>
              <a:t>6</a:t>
            </a:fld>
            <a:endParaRPr lang="en-US" sz="1200" b="0" strike="noStrike" spc="-1">
              <a:latin typeface="Arial"/>
            </a:endParaRPr>
          </a:p>
        </p:txBody>
      </p:sp>
      <p:sp>
        <p:nvSpPr>
          <p:cNvPr id="602" name="CustomShape 5"/>
          <p:cNvSpPr/>
          <p:nvPr/>
        </p:nvSpPr>
        <p:spPr>
          <a:xfrm>
            <a:off x="838080" y="583920"/>
            <a:ext cx="10211040" cy="1004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6000" b="0" strike="noStrike" spc="-1">
                <a:solidFill>
                  <a:srgbClr val="FFFFFF"/>
                </a:solidFill>
                <a:latin typeface="Gulim"/>
                <a:ea typeface="DejaVu Sans"/>
              </a:rPr>
              <a:t>Do it Yourself Moving</a:t>
            </a:r>
            <a:endParaRPr lang="en-US" sz="6000" b="0" strike="noStrike" spc="-1">
              <a:latin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3" name="CustomShape 1"/>
          <p:cNvSpPr/>
          <p:nvPr/>
        </p:nvSpPr>
        <p:spPr>
          <a:xfrm>
            <a:off x="838080" y="365040"/>
            <a:ext cx="10514880" cy="538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84500" lnSpcReduction="20000"/>
          </a:bodyPr>
          <a:lstStyle/>
          <a:p>
            <a:pPr algn="ctr">
              <a:lnSpc>
                <a:spcPct val="90000"/>
              </a:lnSpc>
            </a:pPr>
            <a:r>
              <a:rPr lang="en-US" sz="4400" b="0" strike="noStrike" spc="-1">
                <a:solidFill>
                  <a:srgbClr val="6DD1A1"/>
                </a:solidFill>
                <a:latin typeface="Gulim"/>
                <a:ea typeface="DejaVu Sans"/>
              </a:rPr>
              <a:t>Professional Movers Are Costly</a:t>
            </a:r>
            <a:endParaRPr lang="en-US" sz="4400" b="0" strike="noStrike" spc="-1">
              <a:latin typeface="Arial"/>
            </a:endParaRPr>
          </a:p>
        </p:txBody>
      </p:sp>
      <p:sp>
        <p:nvSpPr>
          <p:cNvPr id="604" name="CustomShape 2"/>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C9955333-A8B6-4C18-BE12-C670FB98F2D8}" type="datetime1">
              <a:rPr lang="en-US" sz="1200" b="1" strike="noStrike" spc="-1">
                <a:solidFill>
                  <a:srgbClr val="FFFFFF"/>
                </a:solidFill>
                <a:latin typeface="Gulim"/>
                <a:ea typeface="DejaVu Sans"/>
              </a:rPr>
              <a:t>11/1/2020</a:t>
            </a:fld>
            <a:endParaRPr lang="en-US" sz="1200" b="0" strike="noStrike" spc="-1">
              <a:latin typeface="Arial"/>
            </a:endParaRPr>
          </a:p>
        </p:txBody>
      </p:sp>
      <p:sp>
        <p:nvSpPr>
          <p:cNvPr id="605" name="CustomShape 3"/>
          <p:cNvSpPr/>
          <p:nvPr/>
        </p:nvSpPr>
        <p:spPr>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FFFFFF"/>
                </a:solidFill>
                <a:latin typeface="Gulim"/>
                <a:ea typeface="DejaVu Sans"/>
              </a:rPr>
              <a:t>CS 410 – Team Yellow – Load.In – Feasibility </a:t>
            </a:r>
            <a:endParaRPr lang="en-US" sz="1200" b="0" strike="noStrike" spc="-1">
              <a:latin typeface="Arial"/>
            </a:endParaRPr>
          </a:p>
        </p:txBody>
      </p:sp>
      <p:sp>
        <p:nvSpPr>
          <p:cNvPr id="606" name="CustomShape 4"/>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3464C077-36C8-4A03-8948-F596F40E6536}" type="slidenum">
              <a:rPr lang="en-US" sz="1200" b="1" strike="noStrike" spc="-1">
                <a:solidFill>
                  <a:srgbClr val="FFFFFF"/>
                </a:solidFill>
                <a:latin typeface="Gulim"/>
                <a:ea typeface="DejaVu Sans"/>
              </a:rPr>
              <a:t>7</a:t>
            </a:fld>
            <a:endParaRPr lang="en-US" sz="1200" b="0" strike="noStrike" spc="-1">
              <a:latin typeface="Arial"/>
            </a:endParaRPr>
          </a:p>
        </p:txBody>
      </p:sp>
      <p:graphicFrame>
        <p:nvGraphicFramePr>
          <p:cNvPr id="607" name="Chart 6"/>
          <p:cNvGraphicFramePr/>
          <p:nvPr/>
        </p:nvGraphicFramePr>
        <p:xfrm>
          <a:off x="324000" y="1044360"/>
          <a:ext cx="5771520" cy="274248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608" name="Chart 8"/>
          <p:cNvGraphicFramePr/>
          <p:nvPr/>
        </p:nvGraphicFramePr>
        <p:xfrm>
          <a:off x="324000" y="3638520"/>
          <a:ext cx="5771520" cy="274248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609" name="Chart 9"/>
          <p:cNvGraphicFramePr/>
          <p:nvPr/>
        </p:nvGraphicFramePr>
        <p:xfrm>
          <a:off x="6377760" y="1299600"/>
          <a:ext cx="5186520" cy="4975200"/>
        </p:xfrm>
        <a:graphic>
          <a:graphicData uri="http://schemas.openxmlformats.org/drawingml/2006/chart">
            <c:chart xmlns:c="http://schemas.openxmlformats.org/drawingml/2006/chart" xmlns:r="http://schemas.openxmlformats.org/officeDocument/2006/relationships" r:id="rId5"/>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0" name="CustomShape 1"/>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3FA62B36-A6E1-42BE-9D69-859B1CB40C3F}" type="slidenum">
              <a:rPr lang="en-US" sz="1200" b="1" strike="noStrike" spc="-1">
                <a:solidFill>
                  <a:srgbClr val="FFFFFF"/>
                </a:solidFill>
                <a:latin typeface="Gulim"/>
                <a:ea typeface="DejaVu Sans"/>
              </a:rPr>
              <a:t>8</a:t>
            </a:fld>
            <a:endParaRPr lang="en-US" sz="1200" b="0" strike="noStrike" spc="-1">
              <a:latin typeface="Arial"/>
            </a:endParaRPr>
          </a:p>
        </p:txBody>
      </p:sp>
      <p:pic>
        <p:nvPicPr>
          <p:cNvPr id="611" name="Picture 5"/>
          <p:cNvPicPr/>
          <p:nvPr/>
        </p:nvPicPr>
        <p:blipFill>
          <a:blip r:embed="rId3"/>
          <a:stretch/>
        </p:blipFill>
        <p:spPr>
          <a:xfrm>
            <a:off x="2895480" y="85680"/>
            <a:ext cx="6400080" cy="6400080"/>
          </a:xfrm>
          <a:prstGeom prst="rect">
            <a:avLst/>
          </a:prstGeom>
          <a:ln>
            <a:noFill/>
          </a:ln>
        </p:spPr>
      </p:pic>
      <p:sp>
        <p:nvSpPr>
          <p:cNvPr id="612" name="CustomShape 2"/>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73A4EE57-5530-46BB-86E4-3946BCFF9496}" type="datetime1">
              <a:rPr lang="en-US" sz="1200" b="1" strike="noStrike" spc="-1">
                <a:solidFill>
                  <a:srgbClr val="FFFFFF"/>
                </a:solidFill>
                <a:latin typeface="Gulim"/>
                <a:ea typeface="DejaVu Sans"/>
              </a:rPr>
              <a:t>11/1/2020</a:t>
            </a:fld>
            <a:endParaRPr lang="en-US" sz="1200" b="0" strike="noStrike" spc="-1">
              <a:latin typeface="Arial"/>
            </a:endParaRPr>
          </a:p>
        </p:txBody>
      </p:sp>
      <p:sp>
        <p:nvSpPr>
          <p:cNvPr id="613" name="CustomShape 3"/>
          <p:cNvSpPr/>
          <p:nvPr/>
        </p:nvSpPr>
        <p:spPr>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FFFFFF"/>
                </a:solidFill>
                <a:latin typeface="Gulim"/>
                <a:ea typeface="DejaVu Sans"/>
              </a:rPr>
              <a:t>CS 410 – Team Yellow – Load.In – Feasibility </a:t>
            </a:r>
            <a:endParaRPr lang="en-US" sz="1200" b="0" strike="noStrike" spc="-1">
              <a:latin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 name="CustomShape 1"/>
          <p:cNvSpPr/>
          <p:nvPr/>
        </p:nvSpPr>
        <p:spPr>
          <a:xfrm>
            <a:off x="762120" y="101160"/>
            <a:ext cx="10514880" cy="1324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90000"/>
              </a:lnSpc>
            </a:pPr>
            <a:r>
              <a:rPr lang="en-US" sz="3200" b="0" strike="noStrike" spc="-1">
                <a:solidFill>
                  <a:srgbClr val="6DD1A1"/>
                </a:solidFill>
                <a:latin typeface="Gulim"/>
                <a:ea typeface="DejaVu Sans"/>
              </a:rPr>
              <a:t>Loading can be a major issue</a:t>
            </a:r>
            <a:endParaRPr lang="en-US" sz="3200" b="0" strike="noStrike" spc="-1">
              <a:latin typeface="Arial"/>
            </a:endParaRPr>
          </a:p>
        </p:txBody>
      </p:sp>
      <p:sp>
        <p:nvSpPr>
          <p:cNvPr id="615" name="CustomShape 2"/>
          <p:cNvSpPr/>
          <p:nvPr/>
        </p:nvSpPr>
        <p:spPr>
          <a:xfrm>
            <a:off x="838080" y="1825560"/>
            <a:ext cx="5180760" cy="4350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228600" indent="-227880">
              <a:lnSpc>
                <a:spcPct val="90000"/>
              </a:lnSpc>
              <a:spcBef>
                <a:spcPts val="1001"/>
              </a:spcBef>
              <a:buClr>
                <a:srgbClr val="6DD1A1"/>
              </a:buClr>
              <a:buFont typeface="Arial"/>
              <a:buChar char="•"/>
            </a:pPr>
            <a:r>
              <a:rPr lang="en-US" sz="2800" b="0" strike="noStrike" spc="-1">
                <a:solidFill>
                  <a:srgbClr val="6DD1A1"/>
                </a:solidFill>
                <a:latin typeface="Gulim"/>
                <a:ea typeface="DejaVu Sans"/>
              </a:rPr>
              <a:t>Poor loading can cause</a:t>
            </a:r>
            <a:endParaRPr lang="en-US" sz="2800" b="0" strike="noStrike" spc="-1">
              <a:latin typeface="Arial"/>
            </a:endParaRPr>
          </a:p>
          <a:p>
            <a:pPr marL="685800" lvl="1" indent="-227880">
              <a:lnSpc>
                <a:spcPct val="90000"/>
              </a:lnSpc>
              <a:spcBef>
                <a:spcPts val="499"/>
              </a:spcBef>
              <a:buClr>
                <a:srgbClr val="6DD1A1"/>
              </a:buClr>
              <a:buFont typeface="Arial"/>
              <a:buChar char="•"/>
            </a:pPr>
            <a:r>
              <a:rPr lang="en-US" sz="2400" b="0" strike="noStrike" spc="-1">
                <a:solidFill>
                  <a:srgbClr val="6DD1A1"/>
                </a:solidFill>
                <a:latin typeface="Gulim"/>
                <a:ea typeface="DejaVu Sans"/>
              </a:rPr>
              <a:t>Property damage</a:t>
            </a:r>
            <a:endParaRPr lang="en-US" sz="2400" b="0" strike="noStrike" spc="-1">
              <a:latin typeface="Arial"/>
            </a:endParaRPr>
          </a:p>
          <a:p>
            <a:pPr marL="685800" lvl="1" indent="-227880">
              <a:lnSpc>
                <a:spcPct val="90000"/>
              </a:lnSpc>
              <a:spcBef>
                <a:spcPts val="499"/>
              </a:spcBef>
              <a:buClr>
                <a:srgbClr val="6DD1A1"/>
              </a:buClr>
              <a:buFont typeface="Arial"/>
              <a:buChar char="•"/>
            </a:pPr>
            <a:r>
              <a:rPr lang="en-US" sz="2400" b="0" strike="noStrike" spc="-1">
                <a:solidFill>
                  <a:srgbClr val="6DD1A1"/>
                </a:solidFill>
                <a:latin typeface="Gulim"/>
                <a:ea typeface="DejaVu Sans"/>
              </a:rPr>
              <a:t>Car accidents</a:t>
            </a:r>
            <a:br/>
            <a:br/>
            <a:r>
              <a:rPr lang="en-US" sz="2400" b="0" strike="noStrike" spc="-1">
                <a:solidFill>
                  <a:srgbClr val="6DD1A1"/>
                </a:solidFill>
                <a:latin typeface="Gulim"/>
                <a:ea typeface="DejaVu Sans"/>
              </a:rPr>
              <a:t> </a:t>
            </a:r>
            <a:endParaRPr lang="en-US" sz="2400" b="0" strike="noStrike" spc="-1">
              <a:latin typeface="Arial"/>
            </a:endParaRPr>
          </a:p>
          <a:p>
            <a:pPr marL="228600" indent="-227880">
              <a:lnSpc>
                <a:spcPct val="90000"/>
              </a:lnSpc>
              <a:spcBef>
                <a:spcPts val="1001"/>
              </a:spcBef>
              <a:buClr>
                <a:srgbClr val="6DD1A1"/>
              </a:buClr>
              <a:buFont typeface="Arial"/>
              <a:buChar char="•"/>
            </a:pPr>
            <a:r>
              <a:rPr lang="en-US" sz="2800" b="0" strike="noStrike" spc="-1">
                <a:solidFill>
                  <a:srgbClr val="6DD1A1"/>
                </a:solidFill>
                <a:latin typeface="Gulim"/>
                <a:ea typeface="DejaVu Sans"/>
              </a:rPr>
              <a:t>An estimated </a:t>
            </a:r>
            <a:r>
              <a:rPr lang="en-US" sz="2800" b="1" strike="noStrike" spc="-1">
                <a:solidFill>
                  <a:srgbClr val="6DD1A1"/>
                </a:solidFill>
                <a:latin typeface="Gulim"/>
                <a:ea typeface="DejaVu Sans"/>
              </a:rPr>
              <a:t>50,000</a:t>
            </a:r>
            <a:r>
              <a:rPr lang="en-US" sz="2800" b="0" strike="noStrike" spc="-1">
                <a:solidFill>
                  <a:srgbClr val="6DD1A1"/>
                </a:solidFill>
                <a:latin typeface="Gulim"/>
                <a:ea typeface="DejaVu Sans"/>
              </a:rPr>
              <a:t> accidents related to trailer towing occur each year.</a:t>
            </a:r>
            <a:endParaRPr lang="en-US" sz="2800" b="0" strike="noStrike" spc="-1">
              <a:latin typeface="Arial"/>
            </a:endParaRPr>
          </a:p>
        </p:txBody>
      </p:sp>
      <p:pic>
        <p:nvPicPr>
          <p:cNvPr id="616" name="Content Placeholder 10" descr="A truck is parked in front of a building&#10;&#10;Description automatically generated"/>
          <p:cNvPicPr/>
          <p:nvPr/>
        </p:nvPicPr>
        <p:blipFill>
          <a:blip r:embed="rId3"/>
          <a:stretch/>
        </p:blipFill>
        <p:spPr>
          <a:xfrm>
            <a:off x="6172200" y="1473120"/>
            <a:ext cx="5722920" cy="4291920"/>
          </a:xfrm>
          <a:prstGeom prst="rect">
            <a:avLst/>
          </a:prstGeom>
          <a:ln>
            <a:noFill/>
          </a:ln>
        </p:spPr>
      </p:pic>
      <p:sp>
        <p:nvSpPr>
          <p:cNvPr id="617" name="CustomShape 3"/>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99A6974B-DD76-4A10-AF52-A715C1F8837E}" type="datetime1">
              <a:rPr lang="en-US" sz="1200" b="1" strike="noStrike" spc="-1">
                <a:solidFill>
                  <a:srgbClr val="FFFFFF"/>
                </a:solidFill>
                <a:latin typeface="Gulim"/>
                <a:ea typeface="DejaVu Sans"/>
              </a:rPr>
              <a:t>11/1/2020</a:t>
            </a:fld>
            <a:endParaRPr lang="en-US" sz="1200" b="0" strike="noStrike" spc="-1">
              <a:latin typeface="Arial"/>
            </a:endParaRPr>
          </a:p>
        </p:txBody>
      </p:sp>
      <p:sp>
        <p:nvSpPr>
          <p:cNvPr id="618" name="CustomShape 4"/>
          <p:cNvSpPr/>
          <p:nvPr/>
        </p:nvSpPr>
        <p:spPr>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FFFFFF"/>
                </a:solidFill>
                <a:latin typeface="Gulim"/>
                <a:ea typeface="DejaVu Sans"/>
              </a:rPr>
              <a:t>CS 410 – Team Yellow – Load.In – Feasibility </a:t>
            </a:r>
            <a:endParaRPr lang="en-US" sz="1200" b="0" strike="noStrike" spc="-1">
              <a:latin typeface="Arial"/>
            </a:endParaRPr>
          </a:p>
        </p:txBody>
      </p:sp>
      <p:sp>
        <p:nvSpPr>
          <p:cNvPr id="619" name="CustomShape 5"/>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67105128-9295-4BF8-9274-497A1357731A}" type="slidenum">
              <a:rPr lang="en-US" sz="1200" b="1" strike="noStrike" spc="-1">
                <a:solidFill>
                  <a:srgbClr val="FFFFFF"/>
                </a:solidFill>
                <a:latin typeface="Gulim"/>
                <a:ea typeface="DejaVu Sans"/>
              </a:rPr>
              <a:t>9</a:t>
            </a:fld>
            <a:endParaRPr lang="en-US" sz="1200" b="0" strike="noStrike" spc="-1">
              <a:latin typeface="Arial"/>
            </a:endParaRPr>
          </a:p>
        </p:txBody>
      </p:sp>
      <p:sp>
        <p:nvSpPr>
          <p:cNvPr id="620" name="CustomShape 6"/>
          <p:cNvSpPr/>
          <p:nvPr/>
        </p:nvSpPr>
        <p:spPr>
          <a:xfrm>
            <a:off x="838080" y="5124960"/>
            <a:ext cx="10514880" cy="1324800"/>
          </a:xfrm>
          <a:prstGeom prst="rect">
            <a:avLst/>
          </a:prstGeom>
          <a:noFill/>
          <a:ln>
            <a:noFill/>
          </a:ln>
        </p:spPr>
        <p:style>
          <a:lnRef idx="0">
            <a:scrgbClr r="0" g="0" b="0"/>
          </a:lnRef>
          <a:fillRef idx="0">
            <a:scrgbClr r="0" g="0" b="0"/>
          </a:fillRef>
          <a:effectRef idx="0">
            <a:scrgbClr r="0" g="0" b="0"/>
          </a:effectRef>
          <a:fontRef idx="minor"/>
        </p:style>
      </p:sp>
      <p:sp>
        <p:nvSpPr>
          <p:cNvPr id="621" name="CustomShape 7"/>
          <p:cNvSpPr/>
          <p:nvPr/>
        </p:nvSpPr>
        <p:spPr>
          <a:xfrm>
            <a:off x="10552320" y="5942520"/>
            <a:ext cx="1608840" cy="4204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en-US" sz="1800" b="0" u="sng" strike="noStrike" spc="-1">
                <a:solidFill>
                  <a:srgbClr val="FFFFFF"/>
                </a:solidFill>
                <a:uFillTx/>
                <a:latin typeface="Gulim"/>
                <a:ea typeface="DejaVu Sans"/>
                <a:hlinkClick r:id="rId4"/>
              </a:rPr>
              <a:t>Hayesbc.com</a:t>
            </a:r>
            <a:endParaRPr lang="en-US" sz="1800" b="0" strike="noStrike" spc="-1">
              <a:latin typeface="Arial"/>
            </a:endParaRPr>
          </a:p>
        </p:txBody>
      </p:sp>
      <p:sp>
        <p:nvSpPr>
          <p:cNvPr id="622" name="CustomShape 8"/>
          <p:cNvSpPr/>
          <p:nvPr/>
        </p:nvSpPr>
        <p:spPr>
          <a:xfrm>
            <a:off x="6172200" y="5758560"/>
            <a:ext cx="5722920" cy="255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900" b="0" u="sng" strike="noStrike" spc="-1">
                <a:solidFill>
                  <a:srgbClr val="FFFFFF"/>
                </a:solidFill>
                <a:uFillTx/>
                <a:latin typeface="Gulim"/>
                <a:ea typeface="DejaVu Sans"/>
                <a:hlinkClick r:id="rId5"/>
              </a:rPr>
              <a:t>This Photo</a:t>
            </a:r>
            <a:r>
              <a:rPr lang="en-US" sz="900" b="0" strike="noStrike" spc="-1">
                <a:solidFill>
                  <a:srgbClr val="000000"/>
                </a:solidFill>
                <a:latin typeface="Gulim"/>
                <a:ea typeface="DejaVu Sans"/>
              </a:rPr>
              <a:t> by seattletimes.com is licensed under </a:t>
            </a:r>
            <a:r>
              <a:rPr lang="en-US" sz="900" b="0" u="sng" strike="noStrike" spc="-1">
                <a:solidFill>
                  <a:srgbClr val="FFFFFF"/>
                </a:solidFill>
                <a:uFillTx/>
                <a:latin typeface="Gulim"/>
                <a:ea typeface="DejaVu Sans"/>
                <a:hlinkClick r:id="rId6"/>
              </a:rPr>
              <a:t>CC BY</a:t>
            </a:r>
            <a:endParaRPr lang="en-US" sz="900" b="1" strike="noStrike" spc="-1">
              <a:solidFill>
                <a:srgbClr val="000000"/>
              </a:solidFill>
              <a:latin typeface="Arial"/>
            </a:endParaRPr>
          </a:p>
        </p:txBody>
      </p:sp>
    </p:spTree>
  </p:cSld>
  <p:clrMapOvr>
    <a:masterClrMapping/>
  </p:clrMapOvr>
  <mc:AlternateContent xmlns:mc="http://schemas.openxmlformats.org/markup-compatibility/2006" xmlns:p14="http://schemas.microsoft.com/office/powerpoint/2010/main">
    <mc:Choice Requires="p14">
      <p:transition p14:dur="250">
        <p:pull/>
      </p:transition>
    </mc:Choice>
    <mc:Fallback xmlns="" xmlns:p15="http://schemas.microsoft.com/office/powerpoint/2012/main">
      <p:transition>
        <p:pull dir="l"/>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6DD1A1"/>
      </a:dk2>
      <a:lt2>
        <a:srgbClr val="6DD1A1"/>
      </a:lt2>
      <a:accent1>
        <a:srgbClr val="7F7F7F"/>
      </a:accent1>
      <a:accent2>
        <a:srgbClr val="954F72"/>
      </a:accent2>
      <a:accent3>
        <a:srgbClr val="A5A5A5"/>
      </a:accent3>
      <a:accent4>
        <a:srgbClr val="FFC000"/>
      </a:accent4>
      <a:accent5>
        <a:srgbClr val="5B9BD5"/>
      </a:accent5>
      <a:accent6>
        <a:srgbClr val="70AD47"/>
      </a:accent6>
      <a:hlink>
        <a:srgbClr val="FFFFFF"/>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6DD1A1"/>
      </a:dk2>
      <a:lt2>
        <a:srgbClr val="6DD1A1"/>
      </a:lt2>
      <a:accent1>
        <a:srgbClr val="7F7F7F"/>
      </a:accent1>
      <a:accent2>
        <a:srgbClr val="954F72"/>
      </a:accent2>
      <a:accent3>
        <a:srgbClr val="A5A5A5"/>
      </a:accent3>
      <a:accent4>
        <a:srgbClr val="FFC000"/>
      </a:accent4>
      <a:accent5>
        <a:srgbClr val="5B9BD5"/>
      </a:accent5>
      <a:accent6>
        <a:srgbClr val="70AD47"/>
      </a:accent6>
      <a:hlink>
        <a:srgbClr val="FFFFFF"/>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6DD1A1"/>
      </a:dk2>
      <a:lt2>
        <a:srgbClr val="6DD1A1"/>
      </a:lt2>
      <a:accent1>
        <a:srgbClr val="7F7F7F"/>
      </a:accent1>
      <a:accent2>
        <a:srgbClr val="954F72"/>
      </a:accent2>
      <a:accent3>
        <a:srgbClr val="A5A5A5"/>
      </a:accent3>
      <a:accent4>
        <a:srgbClr val="FFC000"/>
      </a:accent4>
      <a:accent5>
        <a:srgbClr val="5B9BD5"/>
      </a:accent5>
      <a:accent6>
        <a:srgbClr val="70AD47"/>
      </a:accent6>
      <a:hlink>
        <a:srgbClr val="FFFFFF"/>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6DD1A1"/>
      </a:dk2>
      <a:lt2>
        <a:srgbClr val="6DD1A1"/>
      </a:lt2>
      <a:accent1>
        <a:srgbClr val="7F7F7F"/>
      </a:accent1>
      <a:accent2>
        <a:srgbClr val="954F72"/>
      </a:accent2>
      <a:accent3>
        <a:srgbClr val="A5A5A5"/>
      </a:accent3>
      <a:accent4>
        <a:srgbClr val="FFC000"/>
      </a:accent4>
      <a:accent5>
        <a:srgbClr val="5B9BD5"/>
      </a:accent5>
      <a:accent6>
        <a:srgbClr val="70AD47"/>
      </a:accent6>
      <a:hlink>
        <a:srgbClr val="FFFFFF"/>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6DD1A1"/>
      </a:dk2>
      <a:lt2>
        <a:srgbClr val="6DD1A1"/>
      </a:lt2>
      <a:accent1>
        <a:srgbClr val="7F7F7F"/>
      </a:accent1>
      <a:accent2>
        <a:srgbClr val="954F72"/>
      </a:accent2>
      <a:accent3>
        <a:srgbClr val="A5A5A5"/>
      </a:accent3>
      <a:accent4>
        <a:srgbClr val="FFC000"/>
      </a:accent4>
      <a:accent5>
        <a:srgbClr val="5B9BD5"/>
      </a:accent5>
      <a:accent6>
        <a:srgbClr val="70AD47"/>
      </a:accent6>
      <a:hlink>
        <a:srgbClr val="FFFFFF"/>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6DD1A1"/>
      </a:dk2>
      <a:lt2>
        <a:srgbClr val="6DD1A1"/>
      </a:lt2>
      <a:accent1>
        <a:srgbClr val="7F7F7F"/>
      </a:accent1>
      <a:accent2>
        <a:srgbClr val="954F72"/>
      </a:accent2>
      <a:accent3>
        <a:srgbClr val="A5A5A5"/>
      </a:accent3>
      <a:accent4>
        <a:srgbClr val="FFC000"/>
      </a:accent4>
      <a:accent5>
        <a:srgbClr val="5B9BD5"/>
      </a:accent5>
      <a:accent6>
        <a:srgbClr val="70AD47"/>
      </a:accent6>
      <a:hlink>
        <a:srgbClr val="FFFFFF"/>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6DD1A1"/>
      </a:dk2>
      <a:lt2>
        <a:srgbClr val="6DD1A1"/>
      </a:lt2>
      <a:accent1>
        <a:srgbClr val="7F7F7F"/>
      </a:accent1>
      <a:accent2>
        <a:srgbClr val="954F72"/>
      </a:accent2>
      <a:accent3>
        <a:srgbClr val="A5A5A5"/>
      </a:accent3>
      <a:accent4>
        <a:srgbClr val="FFC000"/>
      </a:accent4>
      <a:accent5>
        <a:srgbClr val="5B9BD5"/>
      </a:accent5>
      <a:accent6>
        <a:srgbClr val="70AD47"/>
      </a:accent6>
      <a:hlink>
        <a:srgbClr val="FFFFFF"/>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6DD1A1"/>
      </a:dk2>
      <a:lt2>
        <a:srgbClr val="6DD1A1"/>
      </a:lt2>
      <a:accent1>
        <a:srgbClr val="7F7F7F"/>
      </a:accent1>
      <a:accent2>
        <a:srgbClr val="954F72"/>
      </a:accent2>
      <a:accent3>
        <a:srgbClr val="A5A5A5"/>
      </a:accent3>
      <a:accent4>
        <a:srgbClr val="FFC000"/>
      </a:accent4>
      <a:accent5>
        <a:srgbClr val="5B9BD5"/>
      </a:accent5>
      <a:accent6>
        <a:srgbClr val="70AD47"/>
      </a:accent6>
      <a:hlink>
        <a:srgbClr val="FFFFFF"/>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6DD1A1"/>
      </a:dk2>
      <a:lt2>
        <a:srgbClr val="6DD1A1"/>
      </a:lt2>
      <a:accent1>
        <a:srgbClr val="7F7F7F"/>
      </a:accent1>
      <a:accent2>
        <a:srgbClr val="954F72"/>
      </a:accent2>
      <a:accent3>
        <a:srgbClr val="A5A5A5"/>
      </a:accent3>
      <a:accent4>
        <a:srgbClr val="FFC000"/>
      </a:accent4>
      <a:accent5>
        <a:srgbClr val="5B9BD5"/>
      </a:accent5>
      <a:accent6>
        <a:srgbClr val="70AD47"/>
      </a:accent6>
      <a:hlink>
        <a:srgbClr val="FFFFFF"/>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6DD1A1"/>
      </a:dk2>
      <a:lt2>
        <a:srgbClr val="6DD1A1"/>
      </a:lt2>
      <a:accent1>
        <a:srgbClr val="7F7F7F"/>
      </a:accent1>
      <a:accent2>
        <a:srgbClr val="954F72"/>
      </a:accent2>
      <a:accent3>
        <a:srgbClr val="A5A5A5"/>
      </a:accent3>
      <a:accent4>
        <a:srgbClr val="FFC000"/>
      </a:accent4>
      <a:accent5>
        <a:srgbClr val="5B9BD5"/>
      </a:accent5>
      <a:accent6>
        <a:srgbClr val="70AD47"/>
      </a:accent6>
      <a:hlink>
        <a:srgbClr val="FFFFFF"/>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6DD1A1"/>
      </a:dk2>
      <a:lt2>
        <a:srgbClr val="6DD1A1"/>
      </a:lt2>
      <a:accent1>
        <a:srgbClr val="7F7F7F"/>
      </a:accent1>
      <a:accent2>
        <a:srgbClr val="954F72"/>
      </a:accent2>
      <a:accent3>
        <a:srgbClr val="A5A5A5"/>
      </a:accent3>
      <a:accent4>
        <a:srgbClr val="FFC000"/>
      </a:accent4>
      <a:accent5>
        <a:srgbClr val="5B9BD5"/>
      </a:accent5>
      <a:accent6>
        <a:srgbClr val="70AD47"/>
      </a:accent6>
      <a:hlink>
        <a:srgbClr val="FFFFFF"/>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6DD1A1"/>
      </a:dk2>
      <a:lt2>
        <a:srgbClr val="6DD1A1"/>
      </a:lt2>
      <a:accent1>
        <a:srgbClr val="7F7F7F"/>
      </a:accent1>
      <a:accent2>
        <a:srgbClr val="954F72"/>
      </a:accent2>
      <a:accent3>
        <a:srgbClr val="A5A5A5"/>
      </a:accent3>
      <a:accent4>
        <a:srgbClr val="FFC000"/>
      </a:accent4>
      <a:accent5>
        <a:srgbClr val="5B9BD5"/>
      </a:accent5>
      <a:accent6>
        <a:srgbClr val="70AD47"/>
      </a:accent6>
      <a:hlink>
        <a:srgbClr val="FFFFFF"/>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2868</TotalTime>
  <Words>1946</Words>
  <Application>Microsoft Office PowerPoint</Application>
  <PresentationFormat>Widescreen</PresentationFormat>
  <Paragraphs>368</Paragraphs>
  <Slides>36</Slides>
  <Notes>31</Notes>
  <HiddenSlides>4</HiddenSlides>
  <MMClips>0</MMClips>
  <ScaleCrop>false</ScaleCrop>
  <HeadingPairs>
    <vt:vector size="6" baseType="variant">
      <vt:variant>
        <vt:lpstr>Fonts Used</vt:lpstr>
      </vt:variant>
      <vt:variant>
        <vt:i4>6</vt:i4>
      </vt:variant>
      <vt:variant>
        <vt:lpstr>Theme</vt:lpstr>
      </vt:variant>
      <vt:variant>
        <vt:i4>12</vt:i4>
      </vt:variant>
      <vt:variant>
        <vt:lpstr>Slide Titles</vt:lpstr>
      </vt:variant>
      <vt:variant>
        <vt:i4>36</vt:i4>
      </vt:variant>
    </vt:vector>
  </HeadingPairs>
  <TitlesOfParts>
    <vt:vector size="54" baseType="lpstr">
      <vt:lpstr>Gulim</vt:lpstr>
      <vt:lpstr>Arial</vt:lpstr>
      <vt:lpstr>Calibri</vt:lpstr>
      <vt:lpstr>Symbol</vt:lpstr>
      <vt:lpstr>Times New Roman</vt:lpstr>
      <vt:lpstr>Wingdings</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PowerPoint Presentation</vt:lpstr>
      <vt:lpstr>PowerPoint Presentation</vt:lpstr>
      <vt:lpstr>PowerPoint Presentation</vt:lpstr>
      <vt:lpstr>Problem Background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Solution Description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Design Approach</vt:lpstr>
      <vt:lpstr>Risk &amp; Mitigation</vt:lpstr>
      <vt:lpstr>PowerPoint Presentation</vt:lpstr>
      <vt:lpstr>PowerPoint Presentation</vt:lpstr>
      <vt:lpstr>PowerPoint Presentation</vt:lpstr>
      <vt:lpstr>PowerPoint Presentation</vt:lpstr>
      <vt:lpstr>PowerPoint Presentation</vt:lpstr>
      <vt:lpstr>PowerPoint Presentation</vt:lpstr>
      <vt:lpstr>Slides from the feasibility presentation not called out by name in the design rubric but why delete them?</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Pack.it</dc:title>
  <dc:subject/>
  <dc:creator>Jason Moran</dc:creator>
  <dc:description/>
  <cp:lastModifiedBy>Jason Moran</cp:lastModifiedBy>
  <cp:revision>208</cp:revision>
  <cp:lastPrinted>2020-10-15T02:45:41Z</cp:lastPrinted>
  <dcterms:created xsi:type="dcterms:W3CDTF">2020-09-10T01:29:18Z</dcterms:created>
  <dcterms:modified xsi:type="dcterms:W3CDTF">2020-11-02T03:01:59Z</dcterms:modified>
  <dc:language>en-US</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0</vt:i4>
  </property>
  <property fmtid="{D5CDD505-2E9C-101B-9397-08002B2CF9AE}" pid="4" name="HyperlinksChanged">
    <vt:bool>false</vt:bool>
  </property>
  <property fmtid="{D5CDD505-2E9C-101B-9397-08002B2CF9AE}" pid="5" name="LinksUpToDate">
    <vt:bool>false</vt:bool>
  </property>
  <property fmtid="{D5CDD505-2E9C-101B-9397-08002B2CF9AE}" pid="6" name="MMClips">
    <vt:i4>0</vt:i4>
  </property>
  <property fmtid="{D5CDD505-2E9C-101B-9397-08002B2CF9AE}" pid="7" name="Notes">
    <vt:i4>31</vt:i4>
  </property>
  <property fmtid="{D5CDD505-2E9C-101B-9397-08002B2CF9AE}" pid="8" name="PresentationFormat">
    <vt:lpwstr>Widescreen</vt:lpwstr>
  </property>
  <property fmtid="{D5CDD505-2E9C-101B-9397-08002B2CF9AE}" pid="9" name="ScaleCrop">
    <vt:bool>false</vt:bool>
  </property>
  <property fmtid="{D5CDD505-2E9C-101B-9397-08002B2CF9AE}" pid="10" name="ShareDoc">
    <vt:bool>false</vt:bool>
  </property>
  <property fmtid="{D5CDD505-2E9C-101B-9397-08002B2CF9AE}" pid="11" name="Slides">
    <vt:i4>31</vt:i4>
  </property>
</Properties>
</file>